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29" r:id="rId6"/>
  </p:sldMasterIdLst>
  <p:notesMasterIdLst>
    <p:notesMasterId r:id="rId25"/>
  </p:notesMasterIdLst>
  <p:handoutMasterIdLst>
    <p:handoutMasterId r:id="rId26"/>
  </p:handoutMasterIdLst>
  <p:sldIdLst>
    <p:sldId id="256" r:id="rId7"/>
    <p:sldId id="260" r:id="rId8"/>
    <p:sldId id="275" r:id="rId9"/>
    <p:sldId id="272" r:id="rId10"/>
    <p:sldId id="276" r:id="rId11"/>
    <p:sldId id="263" r:id="rId12"/>
    <p:sldId id="278" r:id="rId13"/>
    <p:sldId id="277" r:id="rId14"/>
    <p:sldId id="279" r:id="rId15"/>
    <p:sldId id="283" r:id="rId16"/>
    <p:sldId id="284" r:id="rId17"/>
    <p:sldId id="287" r:id="rId18"/>
    <p:sldId id="285" r:id="rId19"/>
    <p:sldId id="286" r:id="rId20"/>
    <p:sldId id="264" r:id="rId21"/>
    <p:sldId id="282" r:id="rId22"/>
    <p:sldId id="281" r:id="rId23"/>
    <p:sldId id="267" r:id="rId24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2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  <p:cmAuthor id="4" name="Author" initials="A" lastIdx="2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8125"/>
    <a:srgbClr val="67217A"/>
    <a:srgbClr val="0A79D2"/>
    <a:srgbClr val="404040"/>
    <a:srgbClr val="EAEAEA"/>
    <a:srgbClr val="00188F"/>
    <a:srgbClr val="00176B"/>
    <a:srgbClr val="E3008C"/>
    <a:srgbClr val="FFB900"/>
    <a:srgbClr val="107C1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68" autoAdjust="0"/>
    <p:restoredTop sz="95455" autoAdjust="0"/>
  </p:normalViewPr>
  <p:slideViewPr>
    <p:cSldViewPr>
      <p:cViewPr varScale="1">
        <p:scale>
          <a:sx n="107" d="100"/>
          <a:sy n="107" d="100"/>
        </p:scale>
        <p:origin x="144" y="108"/>
      </p:cViewPr>
      <p:guideLst/>
    </p:cSldViewPr>
  </p:slideViewPr>
  <p:outlineViewPr>
    <p:cViewPr>
      <p:scale>
        <a:sx n="33" d="100"/>
        <a:sy n="33" d="100"/>
      </p:scale>
      <p:origin x="0" y="-85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howGuides="1">
      <p:cViewPr varScale="1">
        <p:scale>
          <a:sx n="82" d="100"/>
          <a:sy n="82" d="100"/>
        </p:scale>
        <p:origin x="3156" y="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1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5" Type="http://schemas.openxmlformats.org/officeDocument/2006/relationships/customXml" Target="../customXml/item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presProps" Target="presProp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tableStyles" Target="tableStyles.xml"/><Relationship Id="rId4" Type="http://schemas.openxmlformats.org/officeDocument/2006/relationships/customXml" Target="../customXml/item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 smtClean="0">
                <a:latin typeface="Segoe UI" pitchFamily="34" charset="0"/>
              </a:rPr>
              <a:t>Build 2015</a:t>
            </a:r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8D045D-9A66-44E7-900A-FC6D0BD4E54A}" type="datetime8">
              <a:rPr lang="en-US" smtClean="0">
                <a:latin typeface="Segoe UI" pitchFamily="34" charset="0"/>
              </a:rPr>
              <a:t>2/9/2016 4:02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‹Nº›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r>
              <a:rPr lang="en-US" dirty="0" smtClean="0">
                <a:latin typeface="Segoe UI" pitchFamily="34" charset="0"/>
              </a:rPr>
              <a:t>Build 2015</a:t>
            </a:r>
            <a:endParaRPr lang="en-US" dirty="0">
              <a:latin typeface="Segoe UI" pitchFamily="34" charset="0"/>
            </a:endParaRP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EEC551-8CDA-4EB6-89BB-2A86C9F091C8}" type="datetime8">
              <a:rPr lang="en-US" smtClean="0"/>
              <a:t>2/9/2016 4:02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slideMaster" Target="../slideMasters/slideMaster1.xml"/><Relationship Id="rId1" Type="http://schemas.openxmlformats.org/officeDocument/2006/relationships/customXml" Target="../../customXml/item3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slideMaster" Target="../slideMasters/slideMaster1.xml"/><Relationship Id="rId1" Type="http://schemas.openxmlformats.org/officeDocument/2006/relationships/customXml" Target="../../customXml/item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bg>
      <p:bgPr>
        <a:solidFill>
          <a:srgbClr val="6721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25335"/>
            <a:ext cx="2647551" cy="1186652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8827892" y="6157051"/>
            <a:ext cx="303166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 smtClean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b="1" dirty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" y="2842980"/>
            <a:ext cx="12436474" cy="1107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6600" i="0" u="none" strike="noStrike" cap="none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dotNet</a:t>
            </a:r>
            <a:r>
              <a:rPr kumimoji="0" lang="es-ES" altLang="es-ES" sz="660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 Spain Conference 2016</a:t>
            </a:r>
            <a:endParaRPr kumimoji="0" lang="es-ES" altLang="es-ES" sz="36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2510109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(blue)">
    <p:bg>
      <p:bgPr>
        <a:solidFill>
          <a:srgbClr val="6721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74639" y="1212850"/>
            <a:ext cx="11887200" cy="2092881"/>
          </a:xfrm>
        </p:spPr>
        <p:txBody>
          <a:bodyPr>
            <a:spAutoFit/>
          </a:bodyPr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  <a:lvl2pPr marL="342834" indent="0">
              <a:buNone/>
              <a:defRPr>
                <a:solidFill>
                  <a:schemeClr val="bg1"/>
                </a:solidFill>
              </a:defRPr>
            </a:lvl2pPr>
            <a:lvl3pPr marL="571390" indent="0">
              <a:buNone/>
              <a:defRPr>
                <a:solidFill>
                  <a:schemeClr val="bg1"/>
                </a:solidFill>
              </a:defRPr>
            </a:lvl3pPr>
            <a:lvl4pPr marL="799946" indent="0">
              <a:buNone/>
              <a:defRPr>
                <a:solidFill>
                  <a:schemeClr val="bg1"/>
                </a:solidFill>
              </a:defRPr>
            </a:lvl4pPr>
            <a:lvl5pPr marL="1028503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Section1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8827892" y="6157051"/>
            <a:ext cx="303166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 smtClean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b="1" dirty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6482509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74639" y="1212850"/>
            <a:ext cx="11887200" cy="2160591"/>
          </a:xfrm>
        </p:spPr>
        <p:txBody>
          <a:bodyPr>
            <a:spAutoFit/>
          </a:bodyPr>
          <a:lstStyle>
            <a:lvl1pPr marL="0" indent="0">
              <a:buNone/>
              <a:defRPr baseline="0">
                <a:solidFill>
                  <a:srgbClr val="67217A"/>
                </a:solidFill>
              </a:defRPr>
            </a:lvl1pPr>
            <a:lvl2pPr marL="342834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4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57139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799946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8503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lang="en-US" sz="4800" b="0" kern="1200" cap="none" spc="-102" baseline="0" dirty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 smtClean="0"/>
              <a:t>Section1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8827892" y="6157051"/>
            <a:ext cx="303166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 smtClean="0">
                <a:solidFill>
                  <a:srgbClr val="67217A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b="1" dirty="0">
              <a:solidFill>
                <a:srgbClr val="67217A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7270609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77005" y="1363662"/>
            <a:ext cx="5486399" cy="196964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599">
                <a:solidFill>
                  <a:srgbClr val="67217A"/>
                </a:solidFill>
              </a:defRPr>
            </a:lvl1pPr>
            <a:lvl2pPr marL="0" indent="0">
              <a:buNone/>
              <a:defRPr sz="2000"/>
            </a:lvl2pPr>
            <a:lvl3pPr marL="231730" indent="0">
              <a:buNone/>
              <a:tabLst/>
              <a:defRPr sz="2000"/>
            </a:lvl3pPr>
            <a:lvl4pPr marL="460287" indent="0">
              <a:buNone/>
              <a:defRPr/>
            </a:lvl4pPr>
            <a:lvl5pPr marL="685669" indent="0">
              <a:buNone/>
              <a:tabLst/>
              <a:defRPr/>
            </a:lvl5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6677804" y="1363662"/>
            <a:ext cx="5486399" cy="196964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599">
                <a:solidFill>
                  <a:srgbClr val="67217A"/>
                </a:solidFill>
              </a:defRPr>
            </a:lvl1pPr>
            <a:lvl2pPr marL="0" indent="0">
              <a:buNone/>
              <a:defRPr sz="2000"/>
            </a:lvl2pPr>
            <a:lvl3pPr marL="231730" indent="0">
              <a:buNone/>
              <a:tabLst/>
              <a:defRPr sz="2000"/>
            </a:lvl3pPr>
            <a:lvl4pPr marL="460287" indent="0">
              <a:buNone/>
              <a:defRPr/>
            </a:lvl4pPr>
            <a:lvl5pPr marL="685669" indent="0">
              <a:buNone/>
              <a:tabLst/>
              <a:defRPr/>
            </a:lvl5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8827892" y="6157051"/>
            <a:ext cx="303166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 smtClean="0">
                <a:solidFill>
                  <a:srgbClr val="67217A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b="1" dirty="0">
              <a:solidFill>
                <a:srgbClr val="67217A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0834477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74638" y="1212850"/>
            <a:ext cx="11887200" cy="1534779"/>
          </a:xfrm>
        </p:spPr>
        <p:txBody>
          <a:bodyPr>
            <a:spAutoFit/>
          </a:bodyPr>
          <a:lstStyle>
            <a:lvl1pPr>
              <a:defRPr lang="en-US" sz="2400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1pPr>
            <a:lvl2pPr marL="584200" indent="-241300">
              <a:defRPr lang="en-US" sz="2400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2pPr>
            <a:lvl3pPr marL="571441" indent="-342900">
              <a:defRPr lang="en-US" sz="2400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3pPr>
            <a:lvl4pPr>
              <a:defRPr sz="2000"/>
            </a:lvl4pPr>
            <a:lvl5pPr>
              <a:defRPr sz="2000"/>
            </a:lvl5pPr>
          </a:lstStyle>
          <a:p>
            <a:pPr marL="0" lvl="0" indent="0" algn="l" defTabSz="914166" rtl="0" eaLnBrk="1" latinLnBrk="0" hangingPunct="1">
              <a:spcBef>
                <a:spcPct val="20000"/>
              </a:spcBef>
              <a:spcAft>
                <a:spcPts val="816"/>
              </a:spcAft>
              <a:buFont typeface="Arial" pitchFamily="34" charset="0"/>
              <a:buNone/>
            </a:pPr>
            <a:r>
              <a:rPr lang="en-US" dirty="0" smtClean="0"/>
              <a:t>First level</a:t>
            </a:r>
          </a:p>
          <a:p>
            <a:pPr marL="0" lvl="1" indent="0" algn="l" defTabSz="914166" rtl="0" eaLnBrk="1" latinLnBrk="0" hangingPunct="1">
              <a:spcBef>
                <a:spcPct val="20000"/>
              </a:spcBef>
              <a:spcAft>
                <a:spcPts val="816"/>
              </a:spcAft>
              <a:buFont typeface="Arial" pitchFamily="34" charset="0"/>
              <a:buNone/>
            </a:pPr>
            <a:r>
              <a:rPr lang="en-US" dirty="0" smtClean="0"/>
              <a:t>Second level</a:t>
            </a:r>
          </a:p>
          <a:p>
            <a:pPr marL="0" lvl="2" indent="0" algn="l" defTabSz="914166" rtl="0" eaLnBrk="1" latinLnBrk="0" hangingPunct="1">
              <a:spcBef>
                <a:spcPct val="20000"/>
              </a:spcBef>
              <a:spcAft>
                <a:spcPts val="816"/>
              </a:spcAft>
              <a:buFont typeface="Arial" pitchFamily="34" charset="0"/>
              <a:buNone/>
            </a:pPr>
            <a:r>
              <a:rPr lang="en-US" dirty="0" smtClean="0"/>
              <a:t>Third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en-US" dirty="0" smtClean="0"/>
              <a:t>Code section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8827892" y="6157051"/>
            <a:ext cx="303166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 smtClean="0">
                <a:solidFill>
                  <a:srgbClr val="67217A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b="1" dirty="0">
              <a:solidFill>
                <a:srgbClr val="67217A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7936825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">
    <p:bg>
      <p:bgPr>
        <a:solidFill>
          <a:srgbClr val="6721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7558164" y="4928841"/>
            <a:ext cx="4501997" cy="473422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24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Evaluation URL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4" hasCustomPrompt="1"/>
          </p:nvPr>
        </p:nvSpPr>
        <p:spPr>
          <a:xfrm>
            <a:off x="8047036" y="1236304"/>
            <a:ext cx="3524251" cy="3524250"/>
          </a:xfr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s-ES" dirty="0" smtClean="0"/>
              <a:t>QR </a:t>
            </a:r>
            <a:r>
              <a:rPr lang="es-ES" dirty="0" err="1" smtClean="0"/>
              <a:t>Code</a:t>
            </a:r>
            <a:endParaRPr lang="es-ES" dirty="0"/>
          </a:p>
        </p:txBody>
      </p:sp>
      <p:sp>
        <p:nvSpPr>
          <p:cNvPr id="6" name="Title 1"/>
          <p:cNvSpPr txBox="1">
            <a:spLocks/>
          </p:cNvSpPr>
          <p:nvPr userDrawn="1"/>
        </p:nvSpPr>
        <p:spPr>
          <a:xfrm>
            <a:off x="274700" y="2142840"/>
            <a:ext cx="7010335" cy="885751"/>
          </a:xfrm>
          <a:prstGeom prst="rect">
            <a:avLst/>
          </a:prstGeom>
          <a:noFill/>
        </p:spPr>
        <p:txBody>
          <a:bodyPr vert="horz" wrap="square" lIns="146304" tIns="91440" rIns="146304" bIns="91440" rtlCol="0" anchor="t" anchorCtr="0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00" baseline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5400" dirty="0" smtClean="0"/>
              <a:t>Q&amp;A</a:t>
            </a:r>
            <a:endParaRPr lang="es-ES" sz="5400" dirty="0"/>
          </a:p>
        </p:txBody>
      </p:sp>
      <p:sp>
        <p:nvSpPr>
          <p:cNvPr id="7" name="Rectangle 6"/>
          <p:cNvSpPr/>
          <p:nvPr userDrawn="1"/>
        </p:nvSpPr>
        <p:spPr>
          <a:xfrm>
            <a:off x="8827892" y="6157051"/>
            <a:ext cx="303166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 smtClean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b="1" dirty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9311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406">
          <p15:clr>
            <a:srgbClr val="C35EA4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">
    <p:bg>
      <p:bgPr>
        <a:solidFill>
          <a:srgbClr val="6721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2" y="3981818"/>
            <a:ext cx="7010335" cy="1191844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>
              <a:spcBef>
                <a:spcPts val="0"/>
              </a:spcBef>
              <a:buNone/>
              <a:defRPr sz="24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  <a:p>
            <a:pPr lvl="0"/>
            <a:r>
              <a:rPr lang="en-US" dirty="0" smtClean="0"/>
              <a:t>Role</a:t>
            </a:r>
          </a:p>
          <a:p>
            <a:pPr lvl="0"/>
            <a:r>
              <a:rPr lang="en-US" dirty="0" smtClean="0"/>
              <a:t>Contact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25335"/>
            <a:ext cx="2647551" cy="1186652"/>
          </a:xfrm>
          <a:prstGeom prst="rect">
            <a:avLst/>
          </a:prstGeom>
        </p:spPr>
      </p:pic>
      <p:sp>
        <p:nvSpPr>
          <p:cNvPr id="11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7558164" y="4928841"/>
            <a:ext cx="4501997" cy="473422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24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Evaluation URL</a:t>
            </a:r>
          </a:p>
        </p:txBody>
      </p:sp>
      <p:sp>
        <p:nvSpPr>
          <p:cNvPr id="13" name="Title 1"/>
          <p:cNvSpPr txBox="1">
            <a:spLocks/>
          </p:cNvSpPr>
          <p:nvPr userDrawn="1"/>
        </p:nvSpPr>
        <p:spPr>
          <a:xfrm>
            <a:off x="274701" y="2998429"/>
            <a:ext cx="7010335" cy="983389"/>
          </a:xfrm>
          <a:prstGeom prst="rect">
            <a:avLst/>
          </a:prstGeom>
          <a:noFill/>
        </p:spPr>
        <p:txBody>
          <a:bodyPr vert="horz" wrap="square" lIns="146304" tIns="91440" rIns="146304" bIns="91440" rtlCol="0" anchor="t" anchorCtr="0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00" baseline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s-ES" sz="2800" dirty="0" smtClean="0"/>
              <a:t>No olvides realizar la encuesta</a:t>
            </a:r>
            <a:endParaRPr lang="es-ES" sz="2800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>
          <a:xfrm>
            <a:off x="8047036" y="1236304"/>
            <a:ext cx="3524251" cy="3524250"/>
          </a:xfr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s-ES" dirty="0" smtClean="0"/>
              <a:t>QR </a:t>
            </a:r>
            <a:r>
              <a:rPr lang="es-ES" dirty="0" err="1" smtClean="0"/>
              <a:t>Code</a:t>
            </a:r>
            <a:endParaRPr lang="es-ES" dirty="0"/>
          </a:p>
        </p:txBody>
      </p:sp>
      <p:sp>
        <p:nvSpPr>
          <p:cNvPr id="12" name="Title 1"/>
          <p:cNvSpPr txBox="1">
            <a:spLocks/>
          </p:cNvSpPr>
          <p:nvPr userDrawn="1"/>
        </p:nvSpPr>
        <p:spPr>
          <a:xfrm>
            <a:off x="274700" y="2142840"/>
            <a:ext cx="7010335" cy="885751"/>
          </a:xfrm>
          <a:prstGeom prst="rect">
            <a:avLst/>
          </a:prstGeom>
          <a:noFill/>
        </p:spPr>
        <p:txBody>
          <a:bodyPr vert="horz" wrap="square" lIns="146304" tIns="91440" rIns="146304" bIns="91440" rtlCol="0" anchor="t" anchorCtr="0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00" baseline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5400" dirty="0" smtClean="0"/>
              <a:t>¡Gracias!</a:t>
            </a:r>
            <a:endParaRPr lang="es-ES" sz="5400" dirty="0"/>
          </a:p>
        </p:txBody>
      </p:sp>
      <p:sp>
        <p:nvSpPr>
          <p:cNvPr id="9" name="Rectangle 8"/>
          <p:cNvSpPr/>
          <p:nvPr userDrawn="1"/>
        </p:nvSpPr>
        <p:spPr>
          <a:xfrm>
            <a:off x="8827892" y="6157051"/>
            <a:ext cx="303166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 smtClean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b="1" dirty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6764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406">
          <p15:clr>
            <a:srgbClr val="C35EA4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</a:t>
            </a:r>
            <a:r>
              <a:rPr lang="en-US" sz="7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2015 </a:t>
            </a:r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232" y="3147122"/>
            <a:ext cx="3291840" cy="701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92407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383628" y="1668463"/>
            <a:ext cx="8778210" cy="5029200"/>
          </a:xfrm>
        </p:spPr>
        <p:txBody>
          <a:bodyPr wrap="square">
            <a:noAutofit/>
          </a:bodyPr>
          <a:lstStyle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83148" y="1668463"/>
            <a:ext cx="2743200" cy="5029200"/>
          </a:xfrm>
        </p:spPr>
        <p:txBody>
          <a:bodyPr>
            <a:noAutofit/>
          </a:bodyPr>
          <a:lstStyle>
            <a:lvl1pPr marL="0" indent="0">
              <a:buNone/>
              <a:defRPr kumimoji="0" lang="en-US" sz="2400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100000">
                      <a:srgbClr val="000000">
                        <a:lumMod val="75000"/>
                        <a:lumOff val="25000"/>
                      </a:srgbClr>
                    </a:gs>
                    <a:gs pos="0">
                      <a:srgbClr val="000000">
                        <a:lumMod val="75000"/>
                        <a:lumOff val="2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91416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92484346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9038" y="2125663"/>
            <a:ext cx="10058399" cy="1828800"/>
          </a:xfrm>
        </p:spPr>
        <p:txBody>
          <a:bodyPr/>
          <a:lstStyle>
            <a:lvl1pPr>
              <a:defRPr sz="48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1748254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83148" y="1668463"/>
            <a:ext cx="2743200" cy="5029200"/>
          </a:xfrm>
        </p:spPr>
        <p:txBody>
          <a:bodyPr>
            <a:noAutofit/>
          </a:bodyPr>
          <a:lstStyle>
            <a:lvl1pPr marL="342900" indent="-342900">
              <a:buNone/>
              <a:defRPr kumimoji="0" lang="en-US" sz="2400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100000">
                      <a:srgbClr val="000000">
                        <a:lumMod val="75000"/>
                        <a:lumOff val="25000"/>
                      </a:srgbClr>
                    </a:gs>
                    <a:gs pos="0">
                      <a:srgbClr val="000000">
                        <a:lumMod val="75000"/>
                        <a:lumOff val="2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91416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81390374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">
    <p:bg>
      <p:bgPr>
        <a:solidFill>
          <a:srgbClr val="6721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2" y="3981818"/>
            <a:ext cx="7010335" cy="1191844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>
              <a:spcBef>
                <a:spcPts val="0"/>
              </a:spcBef>
              <a:buNone/>
              <a:defRPr sz="24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  <a:p>
            <a:pPr lvl="0"/>
            <a:r>
              <a:rPr lang="en-US" dirty="0" smtClean="0"/>
              <a:t>Role</a:t>
            </a:r>
          </a:p>
          <a:p>
            <a:pPr lvl="0"/>
            <a:r>
              <a:rPr lang="en-US" dirty="0" smtClean="0"/>
              <a:t>Contact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17165"/>
            <a:ext cx="7010335" cy="1837298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25335"/>
            <a:ext cx="2647551" cy="1186652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8827892" y="6157051"/>
            <a:ext cx="303166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 smtClean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b="1" dirty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08837" y="677862"/>
            <a:ext cx="4650719" cy="5276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411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406">
          <p15:clr>
            <a:srgbClr val="C35EA4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Shape &amp; 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846638" y="3040063"/>
            <a:ext cx="7315203" cy="914400"/>
          </a:xfrm>
        </p:spPr>
        <p:txBody>
          <a:bodyPr wrap="square" lIns="182880" tIns="146304" rIns="182880" bIns="146304" anchor="ctr">
            <a:no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spcAft>
                <a:spcPts val="1632"/>
              </a:spcAft>
              <a:buNone/>
              <a:defRPr lang="en-US" sz="3600" kern="1200" dirty="0" smtClean="0">
                <a:gradFill>
                  <a:gsLst>
                    <a:gs pos="28302">
                      <a:schemeClr val="tx1">
                        <a:lumMod val="75000"/>
                        <a:lumOff val="25000"/>
                      </a:schemeClr>
                    </a:gs>
                    <a:gs pos="67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>
              <a:lnSpc>
                <a:spcPct val="100000"/>
              </a:lnSpc>
              <a:spcBef>
                <a:spcPts val="816"/>
              </a:spcBef>
              <a:defRPr sz="1900">
                <a:solidFill>
                  <a:srgbClr val="FFFFFF"/>
                </a:solidFill>
              </a:defRPr>
            </a:lvl2pPr>
            <a:lvl3pPr>
              <a:lnSpc>
                <a:spcPct val="100000"/>
              </a:lnSpc>
              <a:spcBef>
                <a:spcPts val="816"/>
              </a:spcBef>
              <a:defRPr sz="1900">
                <a:solidFill>
                  <a:srgbClr val="FFFFFF"/>
                </a:solidFill>
              </a:defRPr>
            </a:lvl3pPr>
            <a:lvl4pPr>
              <a:lnSpc>
                <a:spcPct val="100000"/>
              </a:lnSpc>
              <a:spcBef>
                <a:spcPts val="816"/>
              </a:spcBef>
              <a:defRPr sz="1900">
                <a:solidFill>
                  <a:srgbClr val="FFFFFF"/>
                </a:solidFill>
              </a:defRPr>
            </a:lvl4pPr>
            <a:lvl5pPr>
              <a:lnSpc>
                <a:spcPct val="100000"/>
              </a:lnSpc>
              <a:spcBef>
                <a:spcPts val="816"/>
              </a:spcBef>
              <a:defRPr sz="1900">
                <a:solidFill>
                  <a:srgbClr val="FFFFFF"/>
                </a:solidFill>
              </a:defRPr>
            </a:lvl5pPr>
          </a:lstStyle>
          <a:p>
            <a:pPr marL="0" lvl="0" indent="0" algn="l" defTabSz="914166" rtl="0" eaLnBrk="1" latinLnBrk="0" hangingPunct="1">
              <a:spcBef>
                <a:spcPct val="20000"/>
              </a:spcBef>
            </a:pPr>
            <a:r>
              <a:rPr lang="en-US" smtClean="0"/>
              <a:t>Edit Master text styles</a:t>
            </a:r>
          </a:p>
        </p:txBody>
      </p:sp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274638" y="1537563"/>
            <a:ext cx="3931941" cy="3919398"/>
          </a:xfrm>
          <a:custGeom>
            <a:avLst/>
            <a:gdLst>
              <a:gd name="connsiteX0" fmla="*/ 0 w 2431552"/>
              <a:gd name="connsiteY0" fmla="*/ 0 h 576072"/>
              <a:gd name="connsiteX1" fmla="*/ 2431552 w 2431552"/>
              <a:gd name="connsiteY1" fmla="*/ 0 h 576072"/>
              <a:gd name="connsiteX2" fmla="*/ 2431552 w 2431552"/>
              <a:gd name="connsiteY2" fmla="*/ 576072 h 576072"/>
              <a:gd name="connsiteX3" fmla="*/ 0 w 2431552"/>
              <a:gd name="connsiteY3" fmla="*/ 576072 h 576072"/>
              <a:gd name="connsiteX4" fmla="*/ 0 w 2431552"/>
              <a:gd name="connsiteY4" fmla="*/ 0 h 576072"/>
              <a:gd name="connsiteX0" fmla="*/ 0 w 2610228"/>
              <a:gd name="connsiteY0" fmla="*/ 704193 h 1280265"/>
              <a:gd name="connsiteX1" fmla="*/ 2610228 w 2610228"/>
              <a:gd name="connsiteY1" fmla="*/ 0 h 1280265"/>
              <a:gd name="connsiteX2" fmla="*/ 2431552 w 2610228"/>
              <a:gd name="connsiteY2" fmla="*/ 1280265 h 1280265"/>
              <a:gd name="connsiteX3" fmla="*/ 0 w 2610228"/>
              <a:gd name="connsiteY3" fmla="*/ 1280265 h 1280265"/>
              <a:gd name="connsiteX4" fmla="*/ 0 w 2610228"/>
              <a:gd name="connsiteY4" fmla="*/ 704193 h 1280265"/>
              <a:gd name="connsiteX0" fmla="*/ 0 w 2620739"/>
              <a:gd name="connsiteY0" fmla="*/ 704193 h 2037009"/>
              <a:gd name="connsiteX1" fmla="*/ 2610228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620739"/>
              <a:gd name="connsiteY0" fmla="*/ 483476 h 1816292"/>
              <a:gd name="connsiteX1" fmla="*/ 2389511 w 2620739"/>
              <a:gd name="connsiteY1" fmla="*/ 0 h 1816292"/>
              <a:gd name="connsiteX2" fmla="*/ 2620739 w 2620739"/>
              <a:gd name="connsiteY2" fmla="*/ 1816292 h 1816292"/>
              <a:gd name="connsiteX3" fmla="*/ 0 w 2620739"/>
              <a:gd name="connsiteY3" fmla="*/ 1059548 h 1816292"/>
              <a:gd name="connsiteX4" fmla="*/ 0 w 2620739"/>
              <a:gd name="connsiteY4" fmla="*/ 483476 h 1816292"/>
              <a:gd name="connsiteX0" fmla="*/ 0 w 2620739"/>
              <a:gd name="connsiteY0" fmla="*/ 704193 h 2037009"/>
              <a:gd name="connsiteX1" fmla="*/ 2589207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862477"/>
              <a:gd name="connsiteY0" fmla="*/ 0 h 2425892"/>
              <a:gd name="connsiteX1" fmla="*/ 2830945 w 2862477"/>
              <a:gd name="connsiteY1" fmla="*/ 388883 h 2425892"/>
              <a:gd name="connsiteX2" fmla="*/ 2862477 w 2862477"/>
              <a:gd name="connsiteY2" fmla="*/ 2425892 h 2425892"/>
              <a:gd name="connsiteX3" fmla="*/ 241738 w 2862477"/>
              <a:gd name="connsiteY3" fmla="*/ 1669148 h 2425892"/>
              <a:gd name="connsiteX4" fmla="*/ 0 w 2862477"/>
              <a:gd name="connsiteY4" fmla="*/ 0 h 2425892"/>
              <a:gd name="connsiteX0" fmla="*/ 0 w 2862477"/>
              <a:gd name="connsiteY0" fmla="*/ 0 h 2804265"/>
              <a:gd name="connsiteX1" fmla="*/ 2830945 w 2862477"/>
              <a:gd name="connsiteY1" fmla="*/ 388883 h 2804265"/>
              <a:gd name="connsiteX2" fmla="*/ 2862477 w 2862477"/>
              <a:gd name="connsiteY2" fmla="*/ 2425892 h 2804265"/>
              <a:gd name="connsiteX3" fmla="*/ 21021 w 2862477"/>
              <a:gd name="connsiteY3" fmla="*/ 2804265 h 2804265"/>
              <a:gd name="connsiteX4" fmla="*/ 0 w 2862477"/>
              <a:gd name="connsiteY4" fmla="*/ 0 h 2804265"/>
              <a:gd name="connsiteX0" fmla="*/ 0 w 2967580"/>
              <a:gd name="connsiteY0" fmla="*/ 0 h 2961920"/>
              <a:gd name="connsiteX1" fmla="*/ 2936048 w 2967580"/>
              <a:gd name="connsiteY1" fmla="*/ 546538 h 2961920"/>
              <a:gd name="connsiteX2" fmla="*/ 2967580 w 2967580"/>
              <a:gd name="connsiteY2" fmla="*/ 2583547 h 2961920"/>
              <a:gd name="connsiteX3" fmla="*/ 126124 w 2967580"/>
              <a:gd name="connsiteY3" fmla="*/ 2961920 h 2961920"/>
              <a:gd name="connsiteX4" fmla="*/ 0 w 2967580"/>
              <a:gd name="connsiteY4" fmla="*/ 0 h 2961920"/>
              <a:gd name="connsiteX0" fmla="*/ 10511 w 2841456"/>
              <a:gd name="connsiteY0" fmla="*/ 0 h 2814775"/>
              <a:gd name="connsiteX1" fmla="*/ 2809924 w 2841456"/>
              <a:gd name="connsiteY1" fmla="*/ 399393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10511 w 2845941"/>
              <a:gd name="connsiteY0" fmla="*/ 0 h 2814775"/>
              <a:gd name="connsiteX1" fmla="*/ 2842437 w 2845941"/>
              <a:gd name="connsiteY1" fmla="*/ 415742 h 2814775"/>
              <a:gd name="connsiteX2" fmla="*/ 2841456 w 2845941"/>
              <a:gd name="connsiteY2" fmla="*/ 2436402 h 2814775"/>
              <a:gd name="connsiteX3" fmla="*/ 0 w 2845941"/>
              <a:gd name="connsiteY3" fmla="*/ 2814775 h 2814775"/>
              <a:gd name="connsiteX4" fmla="*/ 10511 w 2845941"/>
              <a:gd name="connsiteY4" fmla="*/ 0 h 2814775"/>
              <a:gd name="connsiteX0" fmla="*/ 10511 w 2841456"/>
              <a:gd name="connsiteY0" fmla="*/ 0 h 2814775"/>
              <a:gd name="connsiteX1" fmla="*/ 2834309 w 2841456"/>
              <a:gd name="connsiteY1" fmla="*/ 391219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3504 w 2834449"/>
              <a:gd name="connsiteY0" fmla="*/ 0 h 2847473"/>
              <a:gd name="connsiteX1" fmla="*/ 2827302 w 2834449"/>
              <a:gd name="connsiteY1" fmla="*/ 391219 h 2847473"/>
              <a:gd name="connsiteX2" fmla="*/ 2834449 w 2834449"/>
              <a:gd name="connsiteY2" fmla="*/ 2436402 h 2847473"/>
              <a:gd name="connsiteX3" fmla="*/ 1122 w 2834449"/>
              <a:gd name="connsiteY3" fmla="*/ 2847473 h 2847473"/>
              <a:gd name="connsiteX4" fmla="*/ 3504 w 2834449"/>
              <a:gd name="connsiteY4" fmla="*/ 0 h 2847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4449" h="2847473">
                <a:moveTo>
                  <a:pt x="3504" y="0"/>
                </a:moveTo>
                <a:lnTo>
                  <a:pt x="2827302" y="391219"/>
                </a:lnTo>
                <a:cubicBezTo>
                  <a:pt x="2830806" y="1070222"/>
                  <a:pt x="2830945" y="1757399"/>
                  <a:pt x="2834449" y="2436402"/>
                </a:cubicBezTo>
                <a:lnTo>
                  <a:pt x="1122" y="2847473"/>
                </a:lnTo>
                <a:cubicBezTo>
                  <a:pt x="4626" y="1909215"/>
                  <a:pt x="0" y="938258"/>
                  <a:pt x="3504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vert="horz" wrap="square" lIns="182880" tIns="146304" rIns="182880" bIns="146304" numCol="1" anchor="ctr" anchorCtr="0" compatLnSpc="1">
            <a:prstTxWarp prst="textNoShape">
              <a:avLst/>
            </a:prstTxWarp>
            <a:noAutofit/>
          </a:bodyPr>
          <a:lstStyle>
            <a:lvl1pPr>
              <a:lnSpc>
                <a:spcPct val="95000"/>
              </a:lnSpc>
              <a:defRPr lang="en-US" sz="4000" kern="1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ＭＳ Ｐゴシック" charset="0"/>
                <a:cs typeface="Segoe UI Light"/>
              </a:defRPr>
            </a:lvl1pPr>
          </a:lstStyle>
          <a:p>
            <a:pPr marL="0" lvl="0" indent="0" algn="l" defTabSz="124326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628718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Shape &amp; Color Background w/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846638" y="3040063"/>
            <a:ext cx="7315203" cy="914400"/>
          </a:xfrm>
        </p:spPr>
        <p:txBody>
          <a:bodyPr vert="horz" wrap="square" lIns="182880" tIns="146304" rIns="182880" bIns="146304" rtlCol="0" anchor="ctr">
            <a:noAutofit/>
          </a:bodyPr>
          <a:lstStyle>
            <a:lvl1pPr marL="0" indent="0">
              <a:buNone/>
              <a:defRPr lang="en-US" sz="3600" kern="1200" dirty="0" smtClean="0">
                <a:gradFill>
                  <a:gsLst>
                    <a:gs pos="8491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914166" rtl="0" eaLnBrk="1" latinLnBrk="0" hangingPunct="1">
              <a:spcBef>
                <a:spcPct val="20000"/>
              </a:spcBef>
              <a:spcAft>
                <a:spcPts val="1632"/>
              </a:spcAft>
            </a:pPr>
            <a:r>
              <a:rPr lang="en-US" smtClean="0"/>
              <a:t>Edit Master text styles</a:t>
            </a:r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274641" y="296864"/>
            <a:ext cx="11887199" cy="914400"/>
          </a:xfrm>
        </p:spPr>
        <p:txBody>
          <a:bodyPr vert="horz" lIns="182880" tIns="146304" rIns="182880" bIns="146304" rtlCol="0" anchor="t">
            <a:noAutofit/>
          </a:bodyPr>
          <a:lstStyle>
            <a:lvl1pPr marL="0" indent="0"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274638" y="1537564"/>
            <a:ext cx="3931941" cy="3919398"/>
          </a:xfrm>
          <a:custGeom>
            <a:avLst/>
            <a:gdLst>
              <a:gd name="connsiteX0" fmla="*/ 0 w 2431552"/>
              <a:gd name="connsiteY0" fmla="*/ 0 h 576072"/>
              <a:gd name="connsiteX1" fmla="*/ 2431552 w 2431552"/>
              <a:gd name="connsiteY1" fmla="*/ 0 h 576072"/>
              <a:gd name="connsiteX2" fmla="*/ 2431552 w 2431552"/>
              <a:gd name="connsiteY2" fmla="*/ 576072 h 576072"/>
              <a:gd name="connsiteX3" fmla="*/ 0 w 2431552"/>
              <a:gd name="connsiteY3" fmla="*/ 576072 h 576072"/>
              <a:gd name="connsiteX4" fmla="*/ 0 w 2431552"/>
              <a:gd name="connsiteY4" fmla="*/ 0 h 576072"/>
              <a:gd name="connsiteX0" fmla="*/ 0 w 2610228"/>
              <a:gd name="connsiteY0" fmla="*/ 704193 h 1280265"/>
              <a:gd name="connsiteX1" fmla="*/ 2610228 w 2610228"/>
              <a:gd name="connsiteY1" fmla="*/ 0 h 1280265"/>
              <a:gd name="connsiteX2" fmla="*/ 2431552 w 2610228"/>
              <a:gd name="connsiteY2" fmla="*/ 1280265 h 1280265"/>
              <a:gd name="connsiteX3" fmla="*/ 0 w 2610228"/>
              <a:gd name="connsiteY3" fmla="*/ 1280265 h 1280265"/>
              <a:gd name="connsiteX4" fmla="*/ 0 w 2610228"/>
              <a:gd name="connsiteY4" fmla="*/ 704193 h 1280265"/>
              <a:gd name="connsiteX0" fmla="*/ 0 w 2620739"/>
              <a:gd name="connsiteY0" fmla="*/ 704193 h 2037009"/>
              <a:gd name="connsiteX1" fmla="*/ 2610228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620739"/>
              <a:gd name="connsiteY0" fmla="*/ 483476 h 1816292"/>
              <a:gd name="connsiteX1" fmla="*/ 2389511 w 2620739"/>
              <a:gd name="connsiteY1" fmla="*/ 0 h 1816292"/>
              <a:gd name="connsiteX2" fmla="*/ 2620739 w 2620739"/>
              <a:gd name="connsiteY2" fmla="*/ 1816292 h 1816292"/>
              <a:gd name="connsiteX3" fmla="*/ 0 w 2620739"/>
              <a:gd name="connsiteY3" fmla="*/ 1059548 h 1816292"/>
              <a:gd name="connsiteX4" fmla="*/ 0 w 2620739"/>
              <a:gd name="connsiteY4" fmla="*/ 483476 h 1816292"/>
              <a:gd name="connsiteX0" fmla="*/ 0 w 2620739"/>
              <a:gd name="connsiteY0" fmla="*/ 704193 h 2037009"/>
              <a:gd name="connsiteX1" fmla="*/ 2589207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862477"/>
              <a:gd name="connsiteY0" fmla="*/ 0 h 2425892"/>
              <a:gd name="connsiteX1" fmla="*/ 2830945 w 2862477"/>
              <a:gd name="connsiteY1" fmla="*/ 388883 h 2425892"/>
              <a:gd name="connsiteX2" fmla="*/ 2862477 w 2862477"/>
              <a:gd name="connsiteY2" fmla="*/ 2425892 h 2425892"/>
              <a:gd name="connsiteX3" fmla="*/ 241738 w 2862477"/>
              <a:gd name="connsiteY3" fmla="*/ 1669148 h 2425892"/>
              <a:gd name="connsiteX4" fmla="*/ 0 w 2862477"/>
              <a:gd name="connsiteY4" fmla="*/ 0 h 2425892"/>
              <a:gd name="connsiteX0" fmla="*/ 0 w 2862477"/>
              <a:gd name="connsiteY0" fmla="*/ 0 h 2804265"/>
              <a:gd name="connsiteX1" fmla="*/ 2830945 w 2862477"/>
              <a:gd name="connsiteY1" fmla="*/ 388883 h 2804265"/>
              <a:gd name="connsiteX2" fmla="*/ 2862477 w 2862477"/>
              <a:gd name="connsiteY2" fmla="*/ 2425892 h 2804265"/>
              <a:gd name="connsiteX3" fmla="*/ 21021 w 2862477"/>
              <a:gd name="connsiteY3" fmla="*/ 2804265 h 2804265"/>
              <a:gd name="connsiteX4" fmla="*/ 0 w 2862477"/>
              <a:gd name="connsiteY4" fmla="*/ 0 h 2804265"/>
              <a:gd name="connsiteX0" fmla="*/ 0 w 2967580"/>
              <a:gd name="connsiteY0" fmla="*/ 0 h 2961920"/>
              <a:gd name="connsiteX1" fmla="*/ 2936048 w 2967580"/>
              <a:gd name="connsiteY1" fmla="*/ 546538 h 2961920"/>
              <a:gd name="connsiteX2" fmla="*/ 2967580 w 2967580"/>
              <a:gd name="connsiteY2" fmla="*/ 2583547 h 2961920"/>
              <a:gd name="connsiteX3" fmla="*/ 126124 w 2967580"/>
              <a:gd name="connsiteY3" fmla="*/ 2961920 h 2961920"/>
              <a:gd name="connsiteX4" fmla="*/ 0 w 2967580"/>
              <a:gd name="connsiteY4" fmla="*/ 0 h 2961920"/>
              <a:gd name="connsiteX0" fmla="*/ 10511 w 2841456"/>
              <a:gd name="connsiteY0" fmla="*/ 0 h 2814775"/>
              <a:gd name="connsiteX1" fmla="*/ 2809924 w 2841456"/>
              <a:gd name="connsiteY1" fmla="*/ 399393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10511 w 2845941"/>
              <a:gd name="connsiteY0" fmla="*/ 0 h 2814775"/>
              <a:gd name="connsiteX1" fmla="*/ 2842437 w 2845941"/>
              <a:gd name="connsiteY1" fmla="*/ 415742 h 2814775"/>
              <a:gd name="connsiteX2" fmla="*/ 2841456 w 2845941"/>
              <a:gd name="connsiteY2" fmla="*/ 2436402 h 2814775"/>
              <a:gd name="connsiteX3" fmla="*/ 0 w 2845941"/>
              <a:gd name="connsiteY3" fmla="*/ 2814775 h 2814775"/>
              <a:gd name="connsiteX4" fmla="*/ 10511 w 2845941"/>
              <a:gd name="connsiteY4" fmla="*/ 0 h 2814775"/>
              <a:gd name="connsiteX0" fmla="*/ 10511 w 2841456"/>
              <a:gd name="connsiteY0" fmla="*/ 0 h 2814775"/>
              <a:gd name="connsiteX1" fmla="*/ 2834309 w 2841456"/>
              <a:gd name="connsiteY1" fmla="*/ 391219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3504 w 2834449"/>
              <a:gd name="connsiteY0" fmla="*/ 0 h 2847473"/>
              <a:gd name="connsiteX1" fmla="*/ 2827302 w 2834449"/>
              <a:gd name="connsiteY1" fmla="*/ 391219 h 2847473"/>
              <a:gd name="connsiteX2" fmla="*/ 2834449 w 2834449"/>
              <a:gd name="connsiteY2" fmla="*/ 2436402 h 2847473"/>
              <a:gd name="connsiteX3" fmla="*/ 1122 w 2834449"/>
              <a:gd name="connsiteY3" fmla="*/ 2847473 h 2847473"/>
              <a:gd name="connsiteX4" fmla="*/ 3504 w 2834449"/>
              <a:gd name="connsiteY4" fmla="*/ 0 h 2847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4449" h="2847473">
                <a:moveTo>
                  <a:pt x="3504" y="0"/>
                </a:moveTo>
                <a:lnTo>
                  <a:pt x="2827302" y="391219"/>
                </a:lnTo>
                <a:cubicBezTo>
                  <a:pt x="2830806" y="1070222"/>
                  <a:pt x="2830945" y="1757399"/>
                  <a:pt x="2834449" y="2436402"/>
                </a:cubicBezTo>
                <a:lnTo>
                  <a:pt x="1122" y="2847473"/>
                </a:lnTo>
                <a:cubicBezTo>
                  <a:pt x="4626" y="1909215"/>
                  <a:pt x="0" y="938258"/>
                  <a:pt x="3504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vert="horz" wrap="square" lIns="182880" tIns="146304" rIns="182880" bIns="146304" numCol="1" anchor="ctr" anchorCtr="0" compatLnSpc="1">
            <a:prstTxWarp prst="textNoShape">
              <a:avLst/>
            </a:prstTxWarp>
            <a:noAutofit/>
          </a:bodyPr>
          <a:lstStyle>
            <a:lvl1pPr>
              <a:lnSpc>
                <a:spcPct val="95000"/>
              </a:lnSpc>
              <a:defRPr lang="en-US" sz="4000" kern="1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ＭＳ Ｐゴシック" charset="0"/>
                <a:cs typeface="Segoe UI Light"/>
              </a:defRPr>
            </a:lvl1pPr>
          </a:lstStyle>
          <a:p>
            <a:pPr marL="0" lvl="0" indent="0" algn="l" defTabSz="124326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928033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Shape &amp; Color Background w/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846638" y="3040063"/>
            <a:ext cx="7315203" cy="914400"/>
          </a:xfrm>
        </p:spPr>
        <p:txBody>
          <a:bodyPr vert="horz" wrap="square" lIns="182880" tIns="146304" rIns="182880" bIns="146304" rtlCol="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3600" kern="1200" dirty="0" smtClean="0">
                <a:gradFill>
                  <a:gsLst>
                    <a:gs pos="1299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914166" rtl="0" eaLnBrk="1" latinLnBrk="0" hangingPunct="1">
              <a:spcBef>
                <a:spcPct val="20000"/>
              </a:spcBef>
            </a:pPr>
            <a:r>
              <a:rPr lang="en-US" smtClean="0"/>
              <a:t>Edit Master text styles</a:t>
            </a:r>
          </a:p>
        </p:txBody>
      </p:sp>
      <p:sp>
        <p:nvSpPr>
          <p:cNvPr id="7" name="Picture Placeholder 12"/>
          <p:cNvSpPr>
            <a:spLocks noGrp="1"/>
          </p:cNvSpPr>
          <p:nvPr>
            <p:ph type="pic" sz="quarter" idx="16"/>
          </p:nvPr>
        </p:nvSpPr>
        <p:spPr>
          <a:xfrm>
            <a:off x="274638" y="1535875"/>
            <a:ext cx="3931920" cy="3922776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58" h="10000">
                <a:moveTo>
                  <a:pt x="9" y="0"/>
                </a:moveTo>
                <a:lnTo>
                  <a:pt x="10057" y="1452"/>
                </a:lnTo>
                <a:cubicBezTo>
                  <a:pt x="10063" y="3834"/>
                  <a:pt x="10048" y="6197"/>
                  <a:pt x="10054" y="8579"/>
                </a:cubicBezTo>
                <a:lnTo>
                  <a:pt x="0" y="10000"/>
                </a:lnTo>
                <a:cubicBezTo>
                  <a:pt x="6" y="6667"/>
                  <a:pt x="3" y="3333"/>
                  <a:pt x="9" y="0"/>
                </a:cubicBezTo>
                <a:close/>
              </a:path>
            </a:pathLst>
          </a:custGeom>
        </p:spPr>
        <p:txBody>
          <a:bodyPr lIns="182880" tIns="146304" rIns="182880" bIns="146304" anchor="ctr" anchorCtr="1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none" lIns="182880" tIns="146304" rIns="182880" bIns="146304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287442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1534779"/>
          </a:xfrm>
        </p:spPr>
        <p:txBody>
          <a:bodyPr>
            <a:spAutoFit/>
          </a:bodyPr>
          <a:lstStyle>
            <a:lvl1pPr>
              <a:defRPr lang="en-US" sz="2400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1pPr>
            <a:lvl2pPr marL="584200" indent="-241300">
              <a:defRPr lang="en-US" sz="2400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2pPr>
            <a:lvl3pPr marL="571441" indent="-342900">
              <a:defRPr lang="en-US" sz="2400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3pPr>
            <a:lvl4pPr>
              <a:defRPr sz="2000"/>
            </a:lvl4pPr>
            <a:lvl5pPr>
              <a:defRPr sz="2000"/>
            </a:lvl5pPr>
          </a:lstStyle>
          <a:p>
            <a:pPr marL="0" lvl="0" indent="0" algn="l" defTabSz="914166" rtl="0" eaLnBrk="1" latinLnBrk="0" hangingPunct="1">
              <a:spcBef>
                <a:spcPct val="20000"/>
              </a:spcBef>
              <a:spcAft>
                <a:spcPts val="816"/>
              </a:spcAft>
              <a:buFont typeface="Arial" pitchFamily="34" charset="0"/>
              <a:buNone/>
            </a:pPr>
            <a:r>
              <a:rPr lang="en-US" smtClean="0"/>
              <a:t>Edit Master text styles</a:t>
            </a:r>
          </a:p>
          <a:p>
            <a:pPr marL="0" lvl="1" indent="0" algn="l" defTabSz="914166" rtl="0" eaLnBrk="1" latinLnBrk="0" hangingPunct="1">
              <a:spcBef>
                <a:spcPct val="20000"/>
              </a:spcBef>
              <a:spcAft>
                <a:spcPts val="816"/>
              </a:spcAft>
              <a:buFont typeface="Arial" pitchFamily="34" charset="0"/>
              <a:buNone/>
            </a:pPr>
            <a:r>
              <a:rPr lang="en-US" smtClean="0"/>
              <a:t>Second level</a:t>
            </a:r>
          </a:p>
          <a:p>
            <a:pPr marL="0" lvl="2" indent="0" algn="l" defTabSz="914166" rtl="0" eaLnBrk="1" latinLnBrk="0" hangingPunct="1">
              <a:spcBef>
                <a:spcPct val="20000"/>
              </a:spcBef>
              <a:spcAft>
                <a:spcPts val="816"/>
              </a:spcAft>
              <a:buFont typeface="Arial" pitchFamily="34" charset="0"/>
              <a:buNone/>
            </a:pPr>
            <a:r>
              <a:rPr lang="en-US" smtClean="0"/>
              <a:t>Third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46005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le Shapes &amp; 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2"/>
          <p:cNvSpPr>
            <a:spLocks noGrp="1"/>
          </p:cNvSpPr>
          <p:nvPr>
            <p:ph type="pic" sz="quarter" idx="17"/>
          </p:nvPr>
        </p:nvSpPr>
        <p:spPr>
          <a:xfrm>
            <a:off x="274638" y="2307518"/>
            <a:ext cx="1563194" cy="3232996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7951"/>
              <a:gd name="connsiteX1" fmla="*/ 10057 w 10057"/>
              <a:gd name="connsiteY1" fmla="*/ 1452 h 7951"/>
              <a:gd name="connsiteX2" fmla="*/ 10054 w 10057"/>
              <a:gd name="connsiteY2" fmla="*/ 5606 h 7951"/>
              <a:gd name="connsiteX3" fmla="*/ 0 w 10057"/>
              <a:gd name="connsiteY3" fmla="*/ 7951 h 7951"/>
              <a:gd name="connsiteX4" fmla="*/ 9 w 10057"/>
              <a:gd name="connsiteY4" fmla="*/ 0 h 7951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97 w 10000"/>
              <a:gd name="connsiteY2" fmla="*/ 705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2854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9" y="0"/>
                </a:moveTo>
                <a:lnTo>
                  <a:pt x="10000" y="2854"/>
                </a:lnTo>
                <a:cubicBezTo>
                  <a:pt x="9998" y="7335"/>
                  <a:pt x="9970" y="2648"/>
                  <a:pt x="9969" y="7131"/>
                </a:cubicBezTo>
                <a:cubicBezTo>
                  <a:pt x="9964" y="7082"/>
                  <a:pt x="-38" y="10005"/>
                  <a:pt x="0" y="10000"/>
                </a:cubicBezTo>
                <a:cubicBezTo>
                  <a:pt x="6" y="5808"/>
                  <a:pt x="3" y="4192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 marL="0" marR="0" indent="0" algn="l" defTabSz="1243266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10000"/>
              <a:buFont typeface="Avenir LT Pro 45 Book" charset="0"/>
              <a:buNone/>
              <a:tabLst/>
              <a:defRPr sz="1600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8" name="Picture Placeholder 12"/>
          <p:cNvSpPr>
            <a:spLocks noGrp="1"/>
          </p:cNvSpPr>
          <p:nvPr>
            <p:ph type="pic" sz="quarter" idx="18"/>
          </p:nvPr>
        </p:nvSpPr>
        <p:spPr>
          <a:xfrm>
            <a:off x="4745014" y="2301239"/>
            <a:ext cx="3232905" cy="3245549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58" h="10000">
                <a:moveTo>
                  <a:pt x="9" y="0"/>
                </a:moveTo>
                <a:lnTo>
                  <a:pt x="10057" y="1452"/>
                </a:lnTo>
                <a:cubicBezTo>
                  <a:pt x="10063" y="3834"/>
                  <a:pt x="10048" y="6197"/>
                  <a:pt x="10054" y="8579"/>
                </a:cubicBezTo>
                <a:lnTo>
                  <a:pt x="0" y="10000"/>
                </a:lnTo>
                <a:cubicBezTo>
                  <a:pt x="6" y="6667"/>
                  <a:pt x="3" y="3333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>
              <a:defRPr sz="1600"/>
            </a:lvl1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9" name="Picture Placeholder 12"/>
          <p:cNvSpPr>
            <a:spLocks noGrp="1"/>
          </p:cNvSpPr>
          <p:nvPr>
            <p:ph type="pic" sz="quarter" idx="19"/>
          </p:nvPr>
        </p:nvSpPr>
        <p:spPr>
          <a:xfrm>
            <a:off x="8258122" y="2302035"/>
            <a:ext cx="3903716" cy="3243962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47"/>
              <a:gd name="connsiteY0" fmla="*/ 0 h 10000"/>
              <a:gd name="connsiteX1" fmla="*/ 10046 w 10047"/>
              <a:gd name="connsiteY1" fmla="*/ 693 h 10000"/>
              <a:gd name="connsiteX2" fmla="*/ 10043 w 10047"/>
              <a:gd name="connsiteY2" fmla="*/ 9284 h 10000"/>
              <a:gd name="connsiteX3" fmla="*/ 0 w 10047"/>
              <a:gd name="connsiteY3" fmla="*/ 10000 h 10000"/>
              <a:gd name="connsiteX4" fmla="*/ 9 w 10047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47" h="10000">
                <a:moveTo>
                  <a:pt x="9" y="0"/>
                </a:moveTo>
                <a:cubicBezTo>
                  <a:pt x="-9" y="5"/>
                  <a:pt x="5027" y="346"/>
                  <a:pt x="10046" y="693"/>
                </a:cubicBezTo>
                <a:cubicBezTo>
                  <a:pt x="10052" y="3075"/>
                  <a:pt x="10037" y="6902"/>
                  <a:pt x="10043" y="9284"/>
                </a:cubicBezTo>
                <a:lnTo>
                  <a:pt x="0" y="10000"/>
                </a:lnTo>
                <a:cubicBezTo>
                  <a:pt x="6" y="6667"/>
                  <a:pt x="4" y="5000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>
              <a:defRPr sz="1600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0" name="Picture Placeholder 12"/>
          <p:cNvSpPr>
            <a:spLocks noGrp="1"/>
          </p:cNvSpPr>
          <p:nvPr>
            <p:ph type="pic" sz="quarter" idx="20"/>
          </p:nvPr>
        </p:nvSpPr>
        <p:spPr>
          <a:xfrm>
            <a:off x="2118039" y="2301050"/>
            <a:ext cx="2346769" cy="3245927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7951"/>
              <a:gd name="connsiteX1" fmla="*/ 10057 w 10057"/>
              <a:gd name="connsiteY1" fmla="*/ 1452 h 7951"/>
              <a:gd name="connsiteX2" fmla="*/ 10054 w 10057"/>
              <a:gd name="connsiteY2" fmla="*/ 5606 h 7951"/>
              <a:gd name="connsiteX3" fmla="*/ 0 w 10057"/>
              <a:gd name="connsiteY3" fmla="*/ 7951 h 7951"/>
              <a:gd name="connsiteX4" fmla="*/ 9 w 10057"/>
              <a:gd name="connsiteY4" fmla="*/ 0 h 7951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97 w 10000"/>
              <a:gd name="connsiteY2" fmla="*/ 705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2854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5000"/>
              <a:gd name="connsiteY0" fmla="*/ 0 h 10000"/>
              <a:gd name="connsiteX1" fmla="*/ 15000 w 15000"/>
              <a:gd name="connsiteY1" fmla="*/ 2173 h 10000"/>
              <a:gd name="connsiteX2" fmla="*/ 9969 w 15000"/>
              <a:gd name="connsiteY2" fmla="*/ 7131 h 10000"/>
              <a:gd name="connsiteX3" fmla="*/ 0 w 15000"/>
              <a:gd name="connsiteY3" fmla="*/ 10000 h 10000"/>
              <a:gd name="connsiteX4" fmla="*/ 9 w 15000"/>
              <a:gd name="connsiteY4" fmla="*/ 0 h 10000"/>
              <a:gd name="connsiteX0" fmla="*/ 9 w 15024"/>
              <a:gd name="connsiteY0" fmla="*/ 0 h 10000"/>
              <a:gd name="connsiteX1" fmla="*/ 15000 w 15024"/>
              <a:gd name="connsiteY1" fmla="*/ 2173 h 10000"/>
              <a:gd name="connsiteX2" fmla="*/ 15024 w 15024"/>
              <a:gd name="connsiteY2" fmla="*/ 7919 h 10000"/>
              <a:gd name="connsiteX3" fmla="*/ 0 w 15024"/>
              <a:gd name="connsiteY3" fmla="*/ 10000 h 10000"/>
              <a:gd name="connsiteX4" fmla="*/ 9 w 15024"/>
              <a:gd name="connsiteY4" fmla="*/ 0 h 10000"/>
              <a:gd name="connsiteX0" fmla="*/ 9 w 15024"/>
              <a:gd name="connsiteY0" fmla="*/ 0 h 10000"/>
              <a:gd name="connsiteX1" fmla="*/ 15000 w 15024"/>
              <a:gd name="connsiteY1" fmla="*/ 2173 h 10000"/>
              <a:gd name="connsiteX2" fmla="*/ 15024 w 15024"/>
              <a:gd name="connsiteY2" fmla="*/ 7906 h 10000"/>
              <a:gd name="connsiteX3" fmla="*/ 0 w 15024"/>
              <a:gd name="connsiteY3" fmla="*/ 10000 h 10000"/>
              <a:gd name="connsiteX4" fmla="*/ 9 w 15024"/>
              <a:gd name="connsiteY4" fmla="*/ 0 h 10000"/>
              <a:gd name="connsiteX0" fmla="*/ 1 w 15016"/>
              <a:gd name="connsiteY0" fmla="*/ 0 h 10053"/>
              <a:gd name="connsiteX1" fmla="*/ 14992 w 15016"/>
              <a:gd name="connsiteY1" fmla="*/ 2173 h 10053"/>
              <a:gd name="connsiteX2" fmla="*/ 15016 w 15016"/>
              <a:gd name="connsiteY2" fmla="*/ 7906 h 10053"/>
              <a:gd name="connsiteX3" fmla="*/ 20 w 15016"/>
              <a:gd name="connsiteY3" fmla="*/ 10053 h 10053"/>
              <a:gd name="connsiteX4" fmla="*/ 1 w 15016"/>
              <a:gd name="connsiteY4" fmla="*/ 0 h 10053"/>
              <a:gd name="connsiteX0" fmla="*/ 9 w 15024"/>
              <a:gd name="connsiteY0" fmla="*/ 0 h 10040"/>
              <a:gd name="connsiteX1" fmla="*/ 15000 w 15024"/>
              <a:gd name="connsiteY1" fmla="*/ 2173 h 10040"/>
              <a:gd name="connsiteX2" fmla="*/ 15024 w 15024"/>
              <a:gd name="connsiteY2" fmla="*/ 7906 h 10040"/>
              <a:gd name="connsiteX3" fmla="*/ 0 w 15024"/>
              <a:gd name="connsiteY3" fmla="*/ 10040 h 10040"/>
              <a:gd name="connsiteX4" fmla="*/ 9 w 15024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48"/>
              <a:gd name="connsiteY0" fmla="*/ 0 h 10040"/>
              <a:gd name="connsiteX1" fmla="*/ 15139 w 15148"/>
              <a:gd name="connsiteY1" fmla="*/ 2200 h 10040"/>
              <a:gd name="connsiteX2" fmla="*/ 15135 w 15148"/>
              <a:gd name="connsiteY2" fmla="*/ 7906 h 10040"/>
              <a:gd name="connsiteX3" fmla="*/ 0 w 15148"/>
              <a:gd name="connsiteY3" fmla="*/ 10040 h 10040"/>
              <a:gd name="connsiteX4" fmla="*/ 9 w 15148"/>
              <a:gd name="connsiteY4" fmla="*/ 0 h 10040"/>
              <a:gd name="connsiteX0" fmla="*/ 9 w 15143"/>
              <a:gd name="connsiteY0" fmla="*/ 0 h 10040"/>
              <a:gd name="connsiteX1" fmla="*/ 15111 w 15143"/>
              <a:gd name="connsiteY1" fmla="*/ 2240 h 10040"/>
              <a:gd name="connsiteX2" fmla="*/ 15135 w 15143"/>
              <a:gd name="connsiteY2" fmla="*/ 7906 h 10040"/>
              <a:gd name="connsiteX3" fmla="*/ 0 w 15143"/>
              <a:gd name="connsiteY3" fmla="*/ 10040 h 10040"/>
              <a:gd name="connsiteX4" fmla="*/ 9 w 15143"/>
              <a:gd name="connsiteY4" fmla="*/ 0 h 10040"/>
              <a:gd name="connsiteX0" fmla="*/ 9 w 15141"/>
              <a:gd name="connsiteY0" fmla="*/ 0 h 10040"/>
              <a:gd name="connsiteX1" fmla="*/ 15083 w 15141"/>
              <a:gd name="connsiteY1" fmla="*/ 2187 h 10040"/>
              <a:gd name="connsiteX2" fmla="*/ 15135 w 15141"/>
              <a:gd name="connsiteY2" fmla="*/ 7906 h 10040"/>
              <a:gd name="connsiteX3" fmla="*/ 0 w 15141"/>
              <a:gd name="connsiteY3" fmla="*/ 10040 h 10040"/>
              <a:gd name="connsiteX4" fmla="*/ 9 w 15141"/>
              <a:gd name="connsiteY4" fmla="*/ 0 h 10040"/>
              <a:gd name="connsiteX0" fmla="*/ 9 w 15083"/>
              <a:gd name="connsiteY0" fmla="*/ 0 h 10040"/>
              <a:gd name="connsiteX1" fmla="*/ 15083 w 15083"/>
              <a:gd name="connsiteY1" fmla="*/ 2187 h 10040"/>
              <a:gd name="connsiteX2" fmla="*/ 15052 w 15083"/>
              <a:gd name="connsiteY2" fmla="*/ 7906 h 10040"/>
              <a:gd name="connsiteX3" fmla="*/ 0 w 15083"/>
              <a:gd name="connsiteY3" fmla="*/ 10040 h 10040"/>
              <a:gd name="connsiteX4" fmla="*/ 9 w 15083"/>
              <a:gd name="connsiteY4" fmla="*/ 0 h 10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083" h="10040">
                <a:moveTo>
                  <a:pt x="9" y="0"/>
                </a:moveTo>
                <a:lnTo>
                  <a:pt x="15083" y="2187"/>
                </a:lnTo>
                <a:cubicBezTo>
                  <a:pt x="15081" y="2167"/>
                  <a:pt x="15081" y="7843"/>
                  <a:pt x="15052" y="7906"/>
                </a:cubicBezTo>
                <a:cubicBezTo>
                  <a:pt x="15047" y="7857"/>
                  <a:pt x="-38" y="10045"/>
                  <a:pt x="0" y="10040"/>
                </a:cubicBezTo>
                <a:cubicBezTo>
                  <a:pt x="6" y="5848"/>
                  <a:pt x="3" y="4192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 marL="0" marR="0" indent="0" algn="l" defTabSz="1243266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10000"/>
              <a:buFont typeface="Avenir LT Pro 45 Book" charset="0"/>
              <a:buNone/>
              <a:tabLst/>
              <a:defRPr sz="1600"/>
            </a:lvl1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1294812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Use this Layout for Speaker Notes slides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 smtClean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 No Bar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Use this Layout for Speaker Notes slides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93302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onsors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2853" y="409845"/>
            <a:ext cx="4164509" cy="1531886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8827892" y="6157051"/>
            <a:ext cx="303166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 smtClean="0">
                <a:solidFill>
                  <a:srgbClr val="67217A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b="1" dirty="0">
              <a:solidFill>
                <a:srgbClr val="67217A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345222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rgbClr val="6721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74638" y="1212850"/>
            <a:ext cx="11887200" cy="2228302"/>
          </a:xfrm>
        </p:spPr>
        <p:txBody>
          <a:bodyPr>
            <a:spAutoFit/>
          </a:bodyPr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342900" indent="0">
              <a:buNone/>
              <a:defRPr>
                <a:solidFill>
                  <a:schemeClr val="bg1"/>
                </a:solidFill>
              </a:defRPr>
            </a:lvl2pPr>
            <a:lvl3pPr>
              <a:defRPr sz="24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Section1</a:t>
            </a:r>
          </a:p>
          <a:p>
            <a:pPr lvl="1"/>
            <a:r>
              <a:rPr lang="en-US" dirty="0" smtClean="0"/>
              <a:t>Subsection1</a:t>
            </a:r>
          </a:p>
          <a:p>
            <a:pPr lvl="1"/>
            <a:r>
              <a:rPr lang="en-US" dirty="0" smtClean="0"/>
              <a:t>Subsection2</a:t>
            </a:r>
          </a:p>
          <a:p>
            <a:pPr lvl="0"/>
            <a:r>
              <a:rPr lang="en-US" dirty="0" smtClean="0"/>
              <a:t>Section2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8827892" y="6157051"/>
            <a:ext cx="303166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 smtClean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b="1" dirty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1704966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237037" y="1212850"/>
            <a:ext cx="7924802" cy="2092881"/>
          </a:xfrm>
        </p:spPr>
        <p:txBody>
          <a:bodyPr wrap="square">
            <a:spAutoFit/>
          </a:bodyPr>
          <a:lstStyle>
            <a:lvl1pPr marL="0" indent="0">
              <a:buNone/>
              <a:defRPr baseline="0">
                <a:solidFill>
                  <a:srgbClr val="67217A"/>
                </a:solidFill>
              </a:defRPr>
            </a:lvl1pPr>
            <a:lvl2pPr marL="342834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4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57139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799946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8503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lang="en-US" sz="4800" b="0" kern="1200" cap="none" spc="-102" baseline="0" dirty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 smtClean="0"/>
              <a:t>Speaker name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8827892" y="6157051"/>
            <a:ext cx="303166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 smtClean="0">
                <a:solidFill>
                  <a:srgbClr val="67217A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b="1" dirty="0">
              <a:solidFill>
                <a:srgbClr val="67217A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7" name="Picture Placeholder 12"/>
          <p:cNvSpPr>
            <a:spLocks noGrp="1"/>
          </p:cNvSpPr>
          <p:nvPr>
            <p:ph type="pic" sz="quarter" idx="19"/>
          </p:nvPr>
        </p:nvSpPr>
        <p:spPr>
          <a:xfrm>
            <a:off x="274639" y="1585051"/>
            <a:ext cx="3657600" cy="3657600"/>
          </a:xfrm>
          <a:prstGeom prst="ellipse">
            <a:avLst/>
          </a:prstGeom>
        </p:spPr>
        <p:txBody>
          <a:bodyPr anchor="ctr" anchorCtr="0">
            <a:normAutofit/>
          </a:bodyPr>
          <a:lstStyle>
            <a:lvl1pPr>
              <a:defRPr sz="1600"/>
            </a:lvl1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9468107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peak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782201" y="1222349"/>
            <a:ext cx="8374910" cy="1788182"/>
          </a:xfrm>
        </p:spPr>
        <p:txBody>
          <a:bodyPr wrap="square">
            <a:spAutoFit/>
          </a:bodyPr>
          <a:lstStyle>
            <a:lvl1pPr marL="0" indent="0">
              <a:buNone/>
              <a:defRPr baseline="0">
                <a:solidFill>
                  <a:srgbClr val="67217A"/>
                </a:solidFill>
              </a:defRPr>
            </a:lvl1pPr>
            <a:lvl2pPr marL="342834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4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57139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799946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8503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8827892" y="6157051"/>
            <a:ext cx="303166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 smtClean="0">
                <a:solidFill>
                  <a:srgbClr val="67217A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b="1" dirty="0">
              <a:solidFill>
                <a:srgbClr val="67217A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7" name="Picture Placeholder 12"/>
          <p:cNvSpPr>
            <a:spLocks noGrp="1"/>
          </p:cNvSpPr>
          <p:nvPr>
            <p:ph type="pic" sz="quarter" idx="19"/>
          </p:nvPr>
        </p:nvSpPr>
        <p:spPr>
          <a:xfrm>
            <a:off x="655637" y="367267"/>
            <a:ext cx="2743200" cy="2743200"/>
          </a:xfrm>
          <a:prstGeom prst="ellipse">
            <a:avLst/>
          </a:prstGeom>
        </p:spPr>
        <p:txBody>
          <a:bodyPr anchor="ctr" anchorCtr="0">
            <a:normAutofit/>
          </a:bodyPr>
          <a:lstStyle>
            <a:lvl1pPr>
              <a:defRPr sz="1600"/>
            </a:lvl1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8" name="Picture Placeholder 12"/>
          <p:cNvSpPr>
            <a:spLocks noGrp="1"/>
          </p:cNvSpPr>
          <p:nvPr>
            <p:ph type="pic" sz="quarter" idx="20"/>
          </p:nvPr>
        </p:nvSpPr>
        <p:spPr>
          <a:xfrm>
            <a:off x="655637" y="3230912"/>
            <a:ext cx="2743200" cy="2743200"/>
          </a:xfrm>
          <a:prstGeom prst="ellipse">
            <a:avLst/>
          </a:prstGeom>
        </p:spPr>
        <p:txBody>
          <a:bodyPr anchor="ctr" anchorCtr="0">
            <a:normAutofit/>
          </a:bodyPr>
          <a:lstStyle>
            <a:lvl1pPr>
              <a:defRPr sz="1600"/>
            </a:lvl1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3782201" y="4130622"/>
            <a:ext cx="8374910" cy="1788182"/>
          </a:xfrm>
        </p:spPr>
        <p:txBody>
          <a:bodyPr wrap="square">
            <a:spAutoFit/>
          </a:bodyPr>
          <a:lstStyle>
            <a:lvl1pPr marL="0" indent="0">
              <a:buNone/>
              <a:defRPr baseline="0">
                <a:solidFill>
                  <a:srgbClr val="67217A"/>
                </a:solidFill>
              </a:defRPr>
            </a:lvl1pPr>
            <a:lvl2pPr marL="342834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4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57139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799946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8503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  <a:endParaRPr lang="en-US" dirty="0"/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3759295" y="3230912"/>
            <a:ext cx="8374910" cy="849463"/>
          </a:xfrm>
        </p:spPr>
        <p:txBody>
          <a:bodyPr wrap="square">
            <a:spAutoFit/>
          </a:bodyPr>
          <a:lstStyle>
            <a:lvl1pPr marL="0" indent="0">
              <a:buNone/>
              <a:defRPr lang="en-US" sz="4800" b="0" kern="1200" cap="none" spc="-102" baseline="0" dirty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  <a:lvl2pPr marL="342834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4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57139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799946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8503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Speaker name</a:t>
            </a:r>
            <a:endParaRPr lang="en-US" dirty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3782201" y="367267"/>
            <a:ext cx="8374910" cy="849463"/>
          </a:xfrm>
        </p:spPr>
        <p:txBody>
          <a:bodyPr wrap="square">
            <a:spAutoFit/>
          </a:bodyPr>
          <a:lstStyle>
            <a:lvl1pPr marL="0" indent="0">
              <a:buNone/>
              <a:defRPr lang="en-US" sz="4800" b="0" kern="1200" cap="none" spc="-102" baseline="0" dirty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  <a:lvl2pPr marL="342834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4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57139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799946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8503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Speaker name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6496896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">
    <p:bg>
      <p:bgPr>
        <a:solidFill>
          <a:srgbClr val="6721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17165"/>
            <a:ext cx="11887135" cy="1837298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Section1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8827892" y="6157051"/>
            <a:ext cx="303166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 smtClean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b="1" dirty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9944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406">
          <p15:clr>
            <a:srgbClr val="C35EA4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foto">
    <p:bg>
      <p:bgPr>
        <a:solidFill>
          <a:srgbClr val="6721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  <p:custDataLst>
              <p:custData r:id="rId1"/>
            </p:custDataLst>
          </p:nvPr>
        </p:nvSpPr>
        <p:spPr bwMode="ltGray">
          <a:xfrm>
            <a:off x="6219825" y="1"/>
            <a:ext cx="6216650" cy="6992587"/>
          </a:xfr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17165"/>
            <a:ext cx="5714935" cy="1837298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Section1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9681646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  <p:custDataLst>
              <p:custData r:id="rId1"/>
            </p:custDataLst>
          </p:nvPr>
        </p:nvSpPr>
        <p:spPr bwMode="ltGray">
          <a:xfrm>
            <a:off x="6219825" y="1"/>
            <a:ext cx="6216650" cy="6992587"/>
          </a:xfr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17165"/>
            <a:ext cx="5714935" cy="1837298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solidFill>
                  <a:srgbClr val="67217A"/>
                </a:solidFill>
              </a:defRPr>
            </a:lvl1pPr>
          </a:lstStyle>
          <a:p>
            <a:r>
              <a:rPr lang="en-US" dirty="0" smtClean="0"/>
              <a:t>Section1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371792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393899" y="3050513"/>
            <a:ext cx="6995160" cy="89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75" r:id="rId1"/>
    <p:sldLayoutId id="2147484264" r:id="rId2"/>
    <p:sldLayoutId id="2147484274" r:id="rId3"/>
    <p:sldLayoutId id="2147484266" r:id="rId4"/>
    <p:sldLayoutId id="2147484330" r:id="rId5"/>
    <p:sldLayoutId id="2147484331" r:id="rId6"/>
    <p:sldLayoutId id="2147484320" r:id="rId7"/>
    <p:sldLayoutId id="2147484326" r:id="rId8"/>
    <p:sldLayoutId id="2147484329" r:id="rId9"/>
    <p:sldLayoutId id="2147484323" r:id="rId10"/>
    <p:sldLayoutId id="2147484328" r:id="rId11"/>
    <p:sldLayoutId id="2147484325" r:id="rId12"/>
    <p:sldLayoutId id="2147484324" r:id="rId13"/>
    <p:sldLayoutId id="2147484332" r:id="rId14"/>
    <p:sldLayoutId id="2147484327" r:id="rId15"/>
    <p:sldLayoutId id="2147484276" r:id="rId16"/>
    <p:sldLayoutId id="2147484267" r:id="rId17"/>
    <p:sldLayoutId id="2147484268" r:id="rId18"/>
    <p:sldLayoutId id="2147484269" r:id="rId19"/>
    <p:sldLayoutId id="2147484270" r:id="rId20"/>
    <p:sldLayoutId id="2147484271" r:id="rId21"/>
    <p:sldLayoutId id="2147484272" r:id="rId22"/>
    <p:sldLayoutId id="2147484273" r:id="rId23"/>
    <p:sldLayoutId id="2147484277" r:id="rId24"/>
    <p:sldLayoutId id="2147484263" r:id="rId25"/>
    <p:sldLayoutId id="2147484307" r:id="rId26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t.co/pMP0QBgZHd" TargetMode="Externa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wasteam" TargetMode="Externa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appstudio.windows.com/" TargetMode="External"/><Relationship Id="rId2" Type="http://schemas.openxmlformats.org/officeDocument/2006/relationships/hyperlink" Target="https://github.com/mvegaca/EventsCode" TargetMode="Externa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github.com/wasteam/Hel10WorldApp/" TargetMode="External"/><Relationship Id="rId5" Type="http://schemas.openxmlformats.org/officeDocument/2006/relationships/hyperlink" Target="https://github.com/wasteam/" TargetMode="External"/><Relationship Id="rId4" Type="http://schemas.openxmlformats.org/officeDocument/2006/relationships/hyperlink" Target="http://www.nuget.org/profiles/wasteam/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://es.linkedin.com/company/pasiona?trk=ppro_cprof" TargetMode="External"/><Relationship Id="rId13" Type="http://schemas.openxmlformats.org/officeDocument/2006/relationships/image" Target="../media/image12.jpeg"/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12" Type="http://schemas.openxmlformats.org/officeDocument/2006/relationships/image" Target="../media/image11.png"/><Relationship Id="rId17" Type="http://schemas.openxmlformats.org/officeDocument/2006/relationships/hyperlink" Target="http://goo.gl/maps/PyaI" TargetMode="External"/><Relationship Id="rId2" Type="http://schemas.openxmlformats.org/officeDocument/2006/relationships/hyperlink" Target="http://www.pasiona.com/" TargetMode="External"/><Relationship Id="rId16" Type="http://schemas.openxmlformats.org/officeDocument/2006/relationships/hyperlink" Target="http://goo.gl/maps/IBnP" TargetMode="External"/><Relationship Id="rId1" Type="http://schemas.openxmlformats.org/officeDocument/2006/relationships/slideLayout" Target="../slideLayouts/slideLayout18.xml"/><Relationship Id="rId6" Type="http://schemas.openxmlformats.org/officeDocument/2006/relationships/hyperlink" Target="https://www.facebook.com/pasionaconsulting" TargetMode="External"/><Relationship Id="rId11" Type="http://schemas.openxmlformats.org/officeDocument/2006/relationships/hyperlink" Target="https://twitter.com/pasiona" TargetMode="External"/><Relationship Id="rId5" Type="http://schemas.openxmlformats.org/officeDocument/2006/relationships/image" Target="../media/image8.png"/><Relationship Id="rId15" Type="http://schemas.openxmlformats.org/officeDocument/2006/relationships/hyperlink" Target="http://goo.gl/eKMe8" TargetMode="External"/><Relationship Id="rId10" Type="http://schemas.openxmlformats.org/officeDocument/2006/relationships/hyperlink" Target="mailto:info@pasiona.com" TargetMode="External"/><Relationship Id="rId4" Type="http://schemas.openxmlformats.org/officeDocument/2006/relationships/hyperlink" Target="http://www.youtube.com/user/pasionaconsulting" TargetMode="External"/><Relationship Id="rId9" Type="http://schemas.openxmlformats.org/officeDocument/2006/relationships/image" Target="../media/image10.png"/><Relationship Id="rId14" Type="http://schemas.openxmlformats.org/officeDocument/2006/relationships/hyperlink" Target="http://goo.gl/1GVgG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4.png"/><Relationship Id="rId7" Type="http://schemas.openxmlformats.org/officeDocument/2006/relationships/image" Target="../media/image3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950061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675437" y="830262"/>
            <a:ext cx="4724400" cy="2971800"/>
          </a:xfrm>
        </p:spPr>
        <p:txBody>
          <a:bodyPr/>
          <a:lstStyle/>
          <a:p>
            <a:r>
              <a:rPr lang="es-ES" sz="6000" dirty="0" smtClean="0">
                <a:latin typeface="+mn-lt"/>
              </a:rPr>
              <a:t>DotNet Spain</a:t>
            </a:r>
            <a:br>
              <a:rPr lang="es-ES" sz="6000" dirty="0" smtClean="0">
                <a:latin typeface="+mn-lt"/>
              </a:rPr>
            </a:br>
            <a:r>
              <a:rPr lang="es-ES" sz="6000" dirty="0" err="1" smtClean="0">
                <a:latin typeface="+mn-lt"/>
              </a:rPr>
              <a:t>Conference</a:t>
            </a:r>
            <a:r>
              <a:rPr lang="es-ES" sz="6000" dirty="0">
                <a:latin typeface="+mn-lt"/>
              </a:rPr>
              <a:t/>
            </a:r>
            <a:br>
              <a:rPr lang="es-ES" sz="6000" dirty="0">
                <a:latin typeface="+mn-lt"/>
              </a:rPr>
            </a:br>
            <a:r>
              <a:rPr lang="es-ES" sz="6000" dirty="0" smtClean="0">
                <a:latin typeface="+mn-lt"/>
              </a:rPr>
              <a:t>App</a:t>
            </a:r>
            <a:endParaRPr lang="es-ES" sz="6000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837" y="1081508"/>
            <a:ext cx="4132301" cy="2739510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1118533" y="5173662"/>
            <a:ext cx="5960286" cy="849463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s-ES" sz="4000" dirty="0" smtClean="0">
                <a:hlinkClick r:id="rId3" tooltip="http://aka.ms/dotnetspainapp"/>
              </a:rPr>
              <a:t>aka.ms/</a:t>
            </a:r>
            <a:r>
              <a:rPr lang="es-ES" sz="4000" dirty="0" err="1" smtClean="0">
                <a:hlinkClick r:id="rId3" tooltip="http://aka.ms/dotnetspainapp"/>
              </a:rPr>
              <a:t>dotnetspainapp</a:t>
            </a:r>
            <a:r>
              <a:rPr lang="es-ES" sz="4000" dirty="0">
                <a:hlinkClick r:id="rId3" tooltip="http://aka.ms/dotnetspainapp"/>
              </a:rPr>
              <a:t> </a:t>
            </a:r>
            <a:r>
              <a:rPr lang="es-ES" sz="4000" dirty="0"/>
              <a:t> </a:t>
            </a:r>
            <a:endParaRPr lang="es-ES" sz="4000" dirty="0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8037" y="4106862"/>
            <a:ext cx="2298076" cy="2298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42158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31837" y="1897062"/>
            <a:ext cx="4724400" cy="2971800"/>
          </a:xfrm>
        </p:spPr>
        <p:txBody>
          <a:bodyPr/>
          <a:lstStyle/>
          <a:p>
            <a:pPr algn="ctr"/>
            <a:r>
              <a:rPr lang="es-ES" sz="6000" dirty="0" smtClean="0">
                <a:latin typeface="+mn-lt"/>
              </a:rPr>
              <a:t>DEMO</a:t>
            </a:r>
            <a:br>
              <a:rPr lang="es-ES" sz="6000" dirty="0" smtClean="0">
                <a:latin typeface="+mn-lt"/>
              </a:rPr>
            </a:br>
            <a:r>
              <a:rPr lang="es-ES" sz="6000" dirty="0" smtClean="0">
                <a:latin typeface="+mn-lt"/>
              </a:rPr>
              <a:t>Parte 1</a:t>
            </a:r>
            <a:br>
              <a:rPr lang="es-ES" sz="6000" dirty="0" smtClean="0">
                <a:latin typeface="+mn-lt"/>
              </a:rPr>
            </a:br>
            <a:r>
              <a:rPr lang="es-ES" sz="6000" dirty="0">
                <a:latin typeface="+mn-lt"/>
              </a:rPr>
              <a:t/>
            </a:r>
            <a:br>
              <a:rPr lang="es-ES" sz="6000" dirty="0">
                <a:latin typeface="+mn-lt"/>
              </a:rPr>
            </a:br>
            <a:r>
              <a:rPr lang="es-ES" sz="6000" dirty="0" smtClean="0">
                <a:latin typeface="+mn-lt"/>
              </a:rPr>
              <a:t>Web</a:t>
            </a:r>
            <a:endParaRPr lang="es-ES" sz="6000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8" name="Picture Placeholder 3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" t="114" r="28604" b="-114"/>
          <a:stretch/>
        </p:blipFill>
        <p:spPr>
          <a:xfrm>
            <a:off x="6219825" y="1"/>
            <a:ext cx="6216650" cy="6992587"/>
          </a:xfrm>
        </p:spPr>
      </p:pic>
    </p:spTree>
    <p:extLst>
      <p:ext uri="{BB962C8B-B14F-4D97-AF65-F5344CB8AC3E}">
        <p14:creationId xmlns:p14="http://schemas.microsoft.com/office/powerpoint/2010/main" val="208940894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66888" y="1212850"/>
            <a:ext cx="5714998" cy="5072158"/>
          </a:xfrm>
        </p:spPr>
        <p:txBody>
          <a:bodyPr/>
          <a:lstStyle/>
          <a:p>
            <a:r>
              <a:rPr lang="es-ES" dirty="0" err="1" smtClean="0"/>
              <a:t>Release</a:t>
            </a:r>
            <a:r>
              <a:rPr lang="es-ES" dirty="0" smtClean="0"/>
              <a:t> Diciembre 2015</a:t>
            </a:r>
            <a:endParaRPr lang="es-ES" dirty="0"/>
          </a:p>
          <a:p>
            <a:pPr marL="685734" lvl="1" indent="-342900">
              <a:buFont typeface="Arial" panose="020B0604020202020204" pitchFamily="34" charset="0"/>
              <a:buChar char="•"/>
            </a:pPr>
            <a:endParaRPr lang="es-ES" dirty="0" smtClean="0"/>
          </a:p>
          <a:p>
            <a:pPr marL="685734" lvl="1" indent="-342900">
              <a:buFont typeface="Arial" panose="020B0604020202020204" pitchFamily="34" charset="0"/>
              <a:buChar char="•"/>
            </a:pPr>
            <a:r>
              <a:rPr lang="es-ES" dirty="0" smtClean="0"/>
              <a:t>Contenido relacionado</a:t>
            </a:r>
          </a:p>
          <a:p>
            <a:pPr marL="685734" lvl="1" indent="-342900">
              <a:buFont typeface="Arial" panose="020B0604020202020204" pitchFamily="34" charset="0"/>
              <a:buChar char="•"/>
            </a:pPr>
            <a:r>
              <a:rPr lang="es-ES" dirty="0" err="1" smtClean="0"/>
              <a:t>Wordpress</a:t>
            </a:r>
            <a:endParaRPr lang="es-ES" dirty="0" smtClean="0"/>
          </a:p>
          <a:p>
            <a:pPr marL="685734" lvl="1" indent="-342900">
              <a:buFont typeface="Arial" panose="020B0604020202020204" pitchFamily="34" charset="0"/>
              <a:buChar char="•"/>
            </a:pPr>
            <a:r>
              <a:rPr lang="es-ES" dirty="0" smtClean="0"/>
              <a:t>Carruseles</a:t>
            </a:r>
          </a:p>
          <a:p>
            <a:pPr lvl="1"/>
            <a:endParaRPr lang="es-ES" dirty="0" smtClean="0"/>
          </a:p>
          <a:p>
            <a:r>
              <a:rPr lang="es-ES" dirty="0" err="1" smtClean="0"/>
              <a:t>Release</a:t>
            </a:r>
            <a:r>
              <a:rPr lang="es-ES" dirty="0" smtClean="0"/>
              <a:t> Febrero 2016</a:t>
            </a:r>
            <a:endParaRPr lang="es-ES" dirty="0"/>
          </a:p>
          <a:p>
            <a:pPr marL="685734" lvl="1" indent="-342900">
              <a:buFont typeface="Arial" panose="020B0604020202020204" pitchFamily="34" charset="0"/>
              <a:buChar char="•"/>
            </a:pPr>
            <a:endParaRPr lang="es-ES" dirty="0" smtClean="0"/>
          </a:p>
          <a:p>
            <a:pPr marL="685734" lvl="1" indent="-342900">
              <a:buFont typeface="Arial" panose="020B0604020202020204" pitchFamily="34" charset="0"/>
              <a:buChar char="•"/>
            </a:pPr>
            <a:r>
              <a:rPr lang="es-ES" dirty="0" smtClean="0"/>
              <a:t>Agrupación y ordenación</a:t>
            </a:r>
          </a:p>
          <a:p>
            <a:pPr marL="685734" lvl="1" indent="-342900">
              <a:buFont typeface="Arial" panose="020B0604020202020204" pitchFamily="34" charset="0"/>
              <a:buChar char="•"/>
            </a:pPr>
            <a:r>
              <a:rPr lang="es-ES" dirty="0" err="1" smtClean="0"/>
              <a:t>Layout</a:t>
            </a:r>
            <a:r>
              <a:rPr lang="es-ES" dirty="0" smtClean="0"/>
              <a:t> de Agenda</a:t>
            </a:r>
          </a:p>
          <a:p>
            <a:pPr marL="685734" lvl="1" indent="-342900">
              <a:buFont typeface="Arial" panose="020B0604020202020204" pitchFamily="34" charset="0"/>
              <a:buChar char="•"/>
            </a:pPr>
            <a:r>
              <a:rPr lang="es-ES" dirty="0" err="1" smtClean="0"/>
              <a:t>Pivorama</a:t>
            </a:r>
            <a:endParaRPr lang="es-ES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Recapitulación de novedades</a:t>
            </a:r>
            <a:endParaRPr lang="es-ES" dirty="0"/>
          </a:p>
        </p:txBody>
      </p:sp>
      <p:sp>
        <p:nvSpPr>
          <p:cNvPr id="4" name="Text Placeholder 1"/>
          <p:cNvSpPr txBox="1">
            <a:spLocks/>
          </p:cNvSpPr>
          <p:nvPr/>
        </p:nvSpPr>
        <p:spPr>
          <a:xfrm>
            <a:off x="4838886" y="1820862"/>
            <a:ext cx="5714998" cy="417345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kern="1200" spc="0" baseline="0">
                <a:solidFill>
                  <a:srgbClr val="67217A"/>
                </a:solidFill>
                <a:latin typeface="+mj-lt"/>
                <a:ea typeface="+mn-ea"/>
                <a:cs typeface="+mn-cs"/>
              </a:defRPr>
            </a:lvl1pPr>
            <a:lvl2pPr marL="342834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4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57139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799946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8503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734" lvl="1" indent="-342900">
              <a:buFont typeface="Arial" pitchFamily="34" charset="0"/>
              <a:buChar char="•"/>
            </a:pPr>
            <a:endParaRPr lang="es-ES" dirty="0" smtClean="0"/>
          </a:p>
          <a:p>
            <a:pPr marL="685734" lvl="1" indent="-342900">
              <a:buFont typeface="Arial" pitchFamily="34" charset="0"/>
              <a:buChar char="•"/>
            </a:pPr>
            <a:r>
              <a:rPr lang="es-ES" dirty="0" smtClean="0"/>
              <a:t>Publicidad en W10</a:t>
            </a:r>
          </a:p>
          <a:p>
            <a:pPr marL="685734" lvl="1" indent="-342900">
              <a:buFont typeface="Arial" pitchFamily="34" charset="0"/>
              <a:buChar char="•"/>
            </a:pPr>
            <a:r>
              <a:rPr lang="es-ES" dirty="0" smtClean="0"/>
              <a:t>Nuevas plantillas</a:t>
            </a:r>
          </a:p>
          <a:p>
            <a:pPr marL="685734" lvl="1" indent="-342900">
              <a:buFont typeface="Arial" pitchFamily="34" charset="0"/>
              <a:buChar char="•"/>
            </a:pPr>
            <a:endParaRPr lang="es-ES" dirty="0"/>
          </a:p>
          <a:p>
            <a:pPr marL="685734" lvl="1" indent="-342900">
              <a:buFont typeface="Arial" pitchFamily="34" charset="0"/>
              <a:buChar char="•"/>
            </a:pPr>
            <a:endParaRPr lang="es-ES" dirty="0" smtClean="0"/>
          </a:p>
          <a:p>
            <a:pPr lvl="1"/>
            <a:endParaRPr lang="es-ES" dirty="0" smtClean="0"/>
          </a:p>
          <a:p>
            <a:pPr marL="685734" lvl="1" indent="-342900">
              <a:buFont typeface="Arial" pitchFamily="34" charset="0"/>
              <a:buChar char="•"/>
            </a:pPr>
            <a:endParaRPr lang="es-ES" dirty="0" smtClean="0"/>
          </a:p>
          <a:p>
            <a:pPr marL="685734" lvl="1" indent="-342900">
              <a:buFont typeface="Arial" pitchFamily="34" charset="0"/>
              <a:buChar char="•"/>
            </a:pPr>
            <a:r>
              <a:rPr lang="es-ES" dirty="0" err="1" smtClean="0"/>
              <a:t>Busqueda</a:t>
            </a:r>
            <a:endParaRPr lang="es-ES" dirty="0"/>
          </a:p>
          <a:p>
            <a:pPr marL="685734" lvl="1" indent="-342900">
              <a:buFont typeface="Arial" pitchFamily="34" charset="0"/>
              <a:buChar char="•"/>
            </a:pPr>
            <a:r>
              <a:rPr lang="es-ES" dirty="0"/>
              <a:t>Favoritos</a:t>
            </a:r>
          </a:p>
          <a:p>
            <a:pPr lvl="1"/>
            <a:endParaRPr lang="es-ES" dirty="0" smtClean="0"/>
          </a:p>
        </p:txBody>
      </p:sp>
    </p:spTree>
    <p:extLst>
      <p:ext uri="{BB962C8B-B14F-4D97-AF65-F5344CB8AC3E}">
        <p14:creationId xmlns:p14="http://schemas.microsoft.com/office/powerpoint/2010/main" val="96890905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31837" y="1897062"/>
            <a:ext cx="4724400" cy="2971800"/>
          </a:xfrm>
        </p:spPr>
        <p:txBody>
          <a:bodyPr/>
          <a:lstStyle/>
          <a:p>
            <a:pPr algn="ctr"/>
            <a:r>
              <a:rPr lang="es-ES" sz="6000" dirty="0" smtClean="0">
                <a:latin typeface="+mn-lt"/>
              </a:rPr>
              <a:t>DEMO</a:t>
            </a:r>
            <a:br>
              <a:rPr lang="es-ES" sz="6000" dirty="0" smtClean="0">
                <a:latin typeface="+mn-lt"/>
              </a:rPr>
            </a:br>
            <a:r>
              <a:rPr lang="es-ES" sz="6000" dirty="0" smtClean="0">
                <a:latin typeface="+mn-lt"/>
              </a:rPr>
              <a:t>Parte 2</a:t>
            </a:r>
            <a:br>
              <a:rPr lang="es-ES" sz="6000" dirty="0" smtClean="0">
                <a:latin typeface="+mn-lt"/>
              </a:rPr>
            </a:br>
            <a:r>
              <a:rPr lang="es-ES" sz="6000" dirty="0">
                <a:latin typeface="+mn-lt"/>
              </a:rPr>
              <a:t/>
            </a:r>
            <a:br>
              <a:rPr lang="es-ES" sz="6000" dirty="0">
                <a:latin typeface="+mn-lt"/>
              </a:rPr>
            </a:br>
            <a:r>
              <a:rPr lang="es-ES" sz="6000" dirty="0" smtClean="0">
                <a:latin typeface="+mn-lt"/>
              </a:rPr>
              <a:t>Visual Studio</a:t>
            </a:r>
            <a:endParaRPr lang="es-ES" sz="6000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9" name="Picture Placeholder 3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20" r="10720"/>
          <a:stretch>
            <a:fillRect/>
          </a:stretch>
        </p:blipFill>
        <p:spPr>
          <a:xfrm>
            <a:off x="6219825" y="1"/>
            <a:ext cx="6216650" cy="6992587"/>
          </a:xfrm>
        </p:spPr>
      </p:pic>
    </p:spTree>
    <p:extLst>
      <p:ext uri="{BB962C8B-B14F-4D97-AF65-F5344CB8AC3E}">
        <p14:creationId xmlns:p14="http://schemas.microsoft.com/office/powerpoint/2010/main" val="387097715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39" y="1212850"/>
            <a:ext cx="11887200" cy="4869025"/>
          </a:xfrm>
        </p:spPr>
        <p:txBody>
          <a:bodyPr/>
          <a:lstStyle/>
          <a:p>
            <a:r>
              <a:rPr lang="es-ES" dirty="0"/>
              <a:t>Modifica tus Apps con Visual Studio</a:t>
            </a:r>
          </a:p>
          <a:p>
            <a:pPr lvl="1"/>
            <a:r>
              <a:rPr lang="es-ES" dirty="0" smtClean="0"/>
              <a:t>Descarga </a:t>
            </a:r>
            <a:r>
              <a:rPr lang="es-ES" dirty="0"/>
              <a:t>el código fuente y extiende directamente tu </a:t>
            </a:r>
            <a:r>
              <a:rPr lang="es-ES" dirty="0" smtClean="0"/>
              <a:t>App</a:t>
            </a:r>
            <a:endParaRPr lang="es-ES" dirty="0"/>
          </a:p>
          <a:p>
            <a:r>
              <a:rPr lang="es-ES" dirty="0"/>
              <a:t>Paquetes </a:t>
            </a:r>
            <a:r>
              <a:rPr lang="es-ES" dirty="0" err="1"/>
              <a:t>NuGet</a:t>
            </a:r>
            <a:r>
              <a:rPr lang="es-ES" dirty="0"/>
              <a:t> Windows App Studio</a:t>
            </a:r>
          </a:p>
          <a:p>
            <a:pPr lvl="1"/>
            <a:r>
              <a:rPr lang="es-ES" b="1" dirty="0"/>
              <a:t>Data </a:t>
            </a:r>
            <a:r>
              <a:rPr lang="es-ES" b="1" dirty="0" err="1"/>
              <a:t>Providers</a:t>
            </a:r>
            <a:r>
              <a:rPr lang="es-ES" dirty="0"/>
              <a:t>: </a:t>
            </a:r>
            <a:r>
              <a:rPr lang="es-ES" dirty="0" err="1"/>
              <a:t>Rss</a:t>
            </a:r>
            <a:r>
              <a:rPr lang="es-ES" dirty="0"/>
              <a:t>, Twitter, YouTube, </a:t>
            </a:r>
            <a:r>
              <a:rPr lang="es-ES" dirty="0" err="1"/>
              <a:t>Flicker</a:t>
            </a:r>
            <a:r>
              <a:rPr lang="es-ES" dirty="0"/>
              <a:t>, Bing, Facebook, Instagram</a:t>
            </a:r>
          </a:p>
          <a:p>
            <a:pPr lvl="1"/>
            <a:r>
              <a:rPr lang="es-ES" b="1" dirty="0"/>
              <a:t>Universal </a:t>
            </a:r>
            <a:r>
              <a:rPr lang="es-ES" b="1" dirty="0" err="1"/>
              <a:t>Controls</a:t>
            </a:r>
            <a:r>
              <a:rPr lang="es-ES" dirty="0"/>
              <a:t>: </a:t>
            </a:r>
            <a:r>
              <a:rPr lang="es-ES" dirty="0" err="1"/>
              <a:t>Navigation</a:t>
            </a:r>
            <a:r>
              <a:rPr lang="es-ES" dirty="0"/>
              <a:t> </a:t>
            </a:r>
            <a:r>
              <a:rPr lang="es-ES" dirty="0" err="1"/>
              <a:t>Service</a:t>
            </a:r>
            <a:r>
              <a:rPr lang="es-ES" dirty="0"/>
              <a:t>, Visual Break </a:t>
            </a:r>
            <a:r>
              <a:rPr lang="es-ES" dirty="0" err="1"/>
              <a:t>Points</a:t>
            </a:r>
            <a:r>
              <a:rPr lang="es-ES" dirty="0"/>
              <a:t>, </a:t>
            </a:r>
            <a:r>
              <a:rPr lang="es-ES" dirty="0" err="1"/>
              <a:t>Responsive</a:t>
            </a:r>
            <a:r>
              <a:rPr lang="es-ES" dirty="0"/>
              <a:t> </a:t>
            </a:r>
            <a:r>
              <a:rPr lang="es-ES" dirty="0" err="1"/>
              <a:t>Grid</a:t>
            </a:r>
            <a:r>
              <a:rPr lang="es-ES" dirty="0"/>
              <a:t> View</a:t>
            </a:r>
            <a:r>
              <a:rPr lang="es-ES" dirty="0" smtClean="0"/>
              <a:t>…</a:t>
            </a:r>
            <a:endParaRPr lang="es-ES" dirty="0"/>
          </a:p>
          <a:p>
            <a:r>
              <a:rPr lang="es-ES" dirty="0"/>
              <a:t>Open </a:t>
            </a:r>
            <a:r>
              <a:rPr lang="es-ES" dirty="0" err="1"/>
              <a:t>Source</a:t>
            </a:r>
            <a:endParaRPr lang="es-ES" dirty="0"/>
          </a:p>
          <a:p>
            <a:pPr lvl="1"/>
            <a:r>
              <a:rPr lang="es-ES" dirty="0"/>
              <a:t>Código Fuente de Paquetes </a:t>
            </a:r>
            <a:r>
              <a:rPr lang="es-ES" dirty="0" err="1"/>
              <a:t>NuGet</a:t>
            </a:r>
            <a:r>
              <a:rPr lang="es-ES" dirty="0"/>
              <a:t>, Ejemplos y </a:t>
            </a:r>
            <a:r>
              <a:rPr lang="es-ES" dirty="0" err="1"/>
              <a:t>Sample</a:t>
            </a:r>
            <a:r>
              <a:rPr lang="es-ES" dirty="0"/>
              <a:t> Apps</a:t>
            </a:r>
          </a:p>
          <a:p>
            <a:pPr lvl="1"/>
            <a:r>
              <a:rPr lang="es-ES" dirty="0" err="1"/>
              <a:t>Pull</a:t>
            </a:r>
            <a:r>
              <a:rPr lang="es-ES" dirty="0"/>
              <a:t> </a:t>
            </a:r>
            <a:r>
              <a:rPr lang="es-ES" dirty="0" err="1"/>
              <a:t>Request</a:t>
            </a:r>
            <a:r>
              <a:rPr lang="es-ES" dirty="0"/>
              <a:t> son bienvenidos! @</a:t>
            </a:r>
            <a:r>
              <a:rPr lang="es-ES" dirty="0">
                <a:hlinkClick r:id="rId2"/>
              </a:rPr>
              <a:t> https://github.com/wasteam</a:t>
            </a:r>
            <a:r>
              <a:rPr lang="es-ES" dirty="0"/>
              <a:t> </a:t>
            </a:r>
          </a:p>
          <a:p>
            <a:pPr lvl="1"/>
            <a:endParaRPr lang="es-ES" dirty="0"/>
          </a:p>
          <a:p>
            <a:endParaRPr lang="es-ES" sz="2000" dirty="0">
              <a:gradFill>
                <a:gsLst>
                  <a:gs pos="125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+mn-lt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Extender y Reutilizar</a:t>
            </a:r>
          </a:p>
        </p:txBody>
      </p:sp>
    </p:spTree>
    <p:extLst>
      <p:ext uri="{BB962C8B-B14F-4D97-AF65-F5344CB8AC3E}">
        <p14:creationId xmlns:p14="http://schemas.microsoft.com/office/powerpoint/2010/main" val="42911696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39" y="1212850"/>
            <a:ext cx="11887200" cy="2092881"/>
          </a:xfrm>
        </p:spPr>
        <p:txBody>
          <a:bodyPr/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</a:t>
            </a:r>
            <a:r>
              <a:rPr lang="en-US" dirty="0" smtClean="0"/>
              <a:t>level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Section</a:t>
            </a:r>
            <a:r>
              <a:rPr lang="es-ES" dirty="0" smtClean="0"/>
              <a:t> </a:t>
            </a:r>
            <a:r>
              <a:rPr lang="es-ES" dirty="0" err="1" smtClean="0"/>
              <a:t>name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8302117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08037" y="754062"/>
            <a:ext cx="10744200" cy="6172200"/>
          </a:xfrm>
        </p:spPr>
        <p:txBody>
          <a:bodyPr/>
          <a:lstStyle/>
          <a:p>
            <a:pPr lvl="0"/>
            <a:r>
              <a:rPr lang="es-ES" sz="4400" dirty="0" smtClean="0">
                <a:latin typeface="+mn-lt"/>
              </a:rPr>
              <a:t>Recursos</a:t>
            </a:r>
            <a:r>
              <a:rPr lang="es-ES" sz="4400" dirty="0">
                <a:latin typeface="+mn-lt"/>
              </a:rPr>
              <a:t/>
            </a:r>
            <a:br>
              <a:rPr lang="es-ES" sz="4400" dirty="0">
                <a:latin typeface="+mn-lt"/>
              </a:rPr>
            </a:br>
            <a:r>
              <a:rPr lang="es-ES" sz="4400" dirty="0" smtClean="0">
                <a:latin typeface="+mn-lt"/>
              </a:rPr>
              <a:t/>
            </a:r>
            <a:br>
              <a:rPr lang="es-ES" sz="4400" dirty="0" smtClean="0">
                <a:latin typeface="+mn-lt"/>
              </a:rPr>
            </a:br>
            <a:r>
              <a:rPr lang="es-ES" sz="3200" b="1" dirty="0" smtClean="0"/>
              <a:t>Código y presentación</a:t>
            </a:r>
            <a:r>
              <a:rPr lang="es-ES" sz="2800" dirty="0" smtClean="0">
                <a:latin typeface="+mn-lt"/>
              </a:rPr>
              <a:t/>
            </a:r>
            <a:br>
              <a:rPr lang="es-ES" sz="2800" dirty="0" smtClean="0">
                <a:latin typeface="+mn-lt"/>
              </a:rPr>
            </a:br>
            <a:r>
              <a:rPr lang="es-ES" sz="2800" u="sng" dirty="0">
                <a:hlinkClick r:id="rId2"/>
              </a:rPr>
              <a:t>https</a:t>
            </a:r>
            <a:r>
              <a:rPr lang="es-ES" sz="2800" u="sng">
                <a:hlinkClick r:id="rId2"/>
              </a:rPr>
              <a:t>://</a:t>
            </a:r>
            <a:r>
              <a:rPr lang="es-ES" sz="2800" u="sng" smtClean="0">
                <a:hlinkClick r:id="rId2"/>
              </a:rPr>
              <a:t>github.com/mvegaca/EventsCode</a:t>
            </a:r>
            <a:r>
              <a:rPr lang="es-ES" sz="2800" u="sng" smtClean="0"/>
              <a:t/>
            </a:r>
            <a:br>
              <a:rPr lang="es-ES" sz="2800" u="sng" smtClean="0"/>
            </a:br>
            <a:r>
              <a:rPr lang="es-ES" sz="2800" u="sng" dirty="0" smtClean="0"/>
              <a:t/>
            </a:r>
            <a:br>
              <a:rPr lang="es-ES" sz="2800" u="sng" dirty="0" smtClean="0"/>
            </a:br>
            <a:r>
              <a:rPr lang="es-ES" sz="3200" b="1" dirty="0" smtClean="0"/>
              <a:t>Windows </a:t>
            </a:r>
            <a:r>
              <a:rPr lang="es-ES" sz="3200" b="1" dirty="0"/>
              <a:t>App Studio</a:t>
            </a:r>
            <a:r>
              <a:rPr lang="es-ES" sz="2800" dirty="0"/>
              <a:t/>
            </a:r>
            <a:br>
              <a:rPr lang="es-ES" sz="2800" dirty="0"/>
            </a:br>
            <a:r>
              <a:rPr lang="es-ES" sz="2800" u="sng" dirty="0">
                <a:hlinkClick r:id="rId3"/>
              </a:rPr>
              <a:t>http://appstudio.windows.com</a:t>
            </a:r>
            <a:r>
              <a:rPr lang="es-ES" sz="2800" u="sng" dirty="0" smtClean="0"/>
              <a:t/>
            </a:r>
            <a:br>
              <a:rPr lang="es-ES" sz="2800" u="sng" dirty="0" smtClean="0"/>
            </a:br>
            <a:r>
              <a:rPr lang="es-ES" sz="3200" b="1" dirty="0" smtClean="0"/>
              <a:t>Librerías </a:t>
            </a:r>
            <a:r>
              <a:rPr lang="es-ES" sz="3200" b="1" dirty="0" err="1"/>
              <a:t>NuGet</a:t>
            </a:r>
            <a:r>
              <a:rPr lang="es-ES" sz="2800" dirty="0"/>
              <a:t/>
            </a:r>
            <a:br>
              <a:rPr lang="es-ES" sz="2800" dirty="0"/>
            </a:br>
            <a:r>
              <a:rPr lang="es-ES" sz="2800" dirty="0">
                <a:hlinkClick r:id="rId4"/>
              </a:rPr>
              <a:t>http://www.nuget.org/profiles/wasteam/</a:t>
            </a:r>
            <a:r>
              <a:rPr lang="es-ES" sz="2800" dirty="0"/>
              <a:t>  </a:t>
            </a:r>
            <a:br>
              <a:rPr lang="es-ES" sz="2800" dirty="0"/>
            </a:br>
            <a:r>
              <a:rPr lang="es-ES" sz="3200" b="1" dirty="0" err="1" smtClean="0"/>
              <a:t>GitHub</a:t>
            </a:r>
            <a:r>
              <a:rPr lang="es-ES" sz="2800" dirty="0"/>
              <a:t/>
            </a:r>
            <a:br>
              <a:rPr lang="es-ES" sz="2800" dirty="0"/>
            </a:br>
            <a:r>
              <a:rPr lang="es-ES" sz="2800" dirty="0">
                <a:hlinkClick r:id="rId5"/>
              </a:rPr>
              <a:t>https://github.com/wasteam/</a:t>
            </a:r>
            <a:r>
              <a:rPr lang="es-ES" sz="2800" dirty="0"/>
              <a:t>  </a:t>
            </a:r>
            <a:br>
              <a:rPr lang="es-ES" sz="2800" dirty="0"/>
            </a:br>
            <a:r>
              <a:rPr lang="es-ES" sz="2800" dirty="0">
                <a:hlinkClick r:id="rId6"/>
              </a:rPr>
              <a:t>https://github.com/wasteam/Hel10WorldApp/</a:t>
            </a:r>
            <a:r>
              <a:rPr lang="es-ES" sz="2800" dirty="0"/>
              <a:t> </a:t>
            </a:r>
            <a:r>
              <a:rPr lang="es-ES" sz="3600" dirty="0"/>
              <a:t/>
            </a:r>
            <a:br>
              <a:rPr lang="es-ES" sz="3600" dirty="0"/>
            </a:br>
            <a:r>
              <a:rPr lang="es-ES" sz="3600" u="sng" dirty="0">
                <a:solidFill>
                  <a:schemeClr val="bg1">
                    <a:lumMod val="85000"/>
                  </a:schemeClr>
                </a:solidFill>
              </a:rPr>
              <a:t/>
            </a:r>
            <a:br>
              <a:rPr lang="es-ES" sz="3600" u="sng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s-ES" dirty="0" smtClean="0">
                <a:latin typeface="+mn-lt"/>
              </a:rPr>
              <a:t/>
            </a:r>
            <a:br>
              <a:rPr lang="es-ES" dirty="0" smtClean="0">
                <a:latin typeface="+mn-lt"/>
              </a:rPr>
            </a:br>
            <a:endParaRPr lang="es-ES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565462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2173126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lvl="0"/>
            <a:r>
              <a:rPr lang="en-US" dirty="0" smtClean="0"/>
              <a:t>Martín Vega</a:t>
            </a:r>
            <a:endParaRPr lang="en-US" dirty="0"/>
          </a:p>
          <a:p>
            <a:pPr lvl="0"/>
            <a:r>
              <a:rPr lang="en-US" dirty="0" smtClean="0"/>
              <a:t>Windows Developer</a:t>
            </a:r>
            <a:endParaRPr lang="en-US" dirty="0"/>
          </a:p>
          <a:p>
            <a:pPr lvl="0"/>
            <a:r>
              <a:rPr lang="en-US" dirty="0" smtClean="0"/>
              <a:t>@</a:t>
            </a:r>
            <a:r>
              <a:rPr lang="en-US" dirty="0" err="1" smtClean="0"/>
              <a:t>mvegaca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3189369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74702" y="4259262"/>
            <a:ext cx="7010335" cy="1191844"/>
          </a:xfrm>
        </p:spPr>
        <p:txBody>
          <a:bodyPr/>
          <a:lstStyle/>
          <a:p>
            <a:pPr lvl="0"/>
            <a:r>
              <a:rPr lang="en-US" dirty="0" smtClean="0"/>
              <a:t>Martin Vega</a:t>
            </a:r>
            <a:endParaRPr lang="en-US" dirty="0"/>
          </a:p>
          <a:p>
            <a:pPr lvl="0"/>
            <a:r>
              <a:rPr lang="en-US" dirty="0" smtClean="0"/>
              <a:t>Senior Consultant</a:t>
            </a:r>
          </a:p>
          <a:p>
            <a:pPr lvl="0"/>
            <a:r>
              <a:rPr lang="en-US" dirty="0" smtClean="0"/>
              <a:t>mvega@pasiona.com</a:t>
            </a:r>
          </a:p>
          <a:p>
            <a:pPr lvl="0"/>
            <a:r>
              <a:rPr lang="en-US" dirty="0" smtClean="0"/>
              <a:t>@</a:t>
            </a:r>
            <a:r>
              <a:rPr lang="en-US" dirty="0" err="1" smtClean="0"/>
              <a:t>mvegaca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74702" y="1363662"/>
            <a:ext cx="7010335" cy="2286000"/>
          </a:xfrm>
        </p:spPr>
        <p:txBody>
          <a:bodyPr/>
          <a:lstStyle/>
          <a:p>
            <a:r>
              <a:rPr lang="es-ES_tradnl" dirty="0"/>
              <a:t>Microsoft Windows App Studio: Apps para Windows 10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10046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81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14 Rectángulo">
            <a:hlinkClick r:id="rId2"/>
          </p:cNvPr>
          <p:cNvSpPr>
            <a:spLocks noChangeArrowheads="1"/>
          </p:cNvSpPr>
          <p:nvPr/>
        </p:nvSpPr>
        <p:spPr bwMode="auto">
          <a:xfrm>
            <a:off x="655637" y="3894138"/>
            <a:ext cx="304623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912813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912813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912813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912813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912813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spcAft>
                <a:spcPts val="600"/>
              </a:spcAft>
              <a:buFontTx/>
              <a:buNone/>
            </a:pPr>
            <a:r>
              <a:rPr lang="es-ES" sz="1800" b="1" dirty="0">
                <a:solidFill>
                  <a:schemeClr val="bg1"/>
                </a:solidFill>
                <a:latin typeface="Helvetica-Light"/>
              </a:rPr>
              <a:t>www.pasiona.com</a:t>
            </a:r>
          </a:p>
        </p:txBody>
      </p:sp>
      <p:pic>
        <p:nvPicPr>
          <p:cNvPr id="6" name="Picture 4" descr="C:\Users\Disseny\Desktop\PASIONA\PASIONA\Fotos d'arxiu directius pasiona\fotografies directius\logo pasiona negatiu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37" y="1135062"/>
            <a:ext cx="3561729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14 Rectángulo"/>
          <p:cNvSpPr>
            <a:spLocks noChangeArrowheads="1"/>
          </p:cNvSpPr>
          <p:nvPr/>
        </p:nvSpPr>
        <p:spPr bwMode="auto">
          <a:xfrm>
            <a:off x="655637" y="4640321"/>
            <a:ext cx="304623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912813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912813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912813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912813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912813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spcAft>
                <a:spcPts val="600"/>
              </a:spcAft>
              <a:buFontTx/>
              <a:buNone/>
            </a:pPr>
            <a:r>
              <a:rPr lang="es-ES" sz="1800" dirty="0">
                <a:solidFill>
                  <a:schemeClr val="bg1"/>
                </a:solidFill>
                <a:latin typeface="Helvetica-Light"/>
              </a:rPr>
              <a:t>(+34) 669 333 333</a:t>
            </a:r>
          </a:p>
        </p:txBody>
      </p:sp>
      <p:pic>
        <p:nvPicPr>
          <p:cNvPr id="8" name="Picture 3" descr="C:\Users\Disseny\Desktop\youtube.png">
            <a:hlinkClick r:id="rId4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7318" y="3154225"/>
            <a:ext cx="605489" cy="6085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5" descr="C:\Users\Disseny\Desktop\facebook.png">
            <a:hlinkClick r:id="rId6"/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8585" y="3164265"/>
            <a:ext cx="608502" cy="6085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2" descr="C:\Users\Disseny\Desktop\PASIONA\PASIONA\PPT\3.taller\16-9\imatges suport\xarxes socials\Sin título-1.png">
            <a:hlinkClick r:id="rId8"/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3270" y="3151214"/>
            <a:ext cx="617536" cy="61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14 Rectángulo">
            <a:hlinkClick r:id="rId10"/>
          </p:cNvPr>
          <p:cNvSpPr>
            <a:spLocks noChangeArrowheads="1"/>
          </p:cNvSpPr>
          <p:nvPr/>
        </p:nvSpPr>
        <p:spPr bwMode="auto">
          <a:xfrm>
            <a:off x="655637" y="4317156"/>
            <a:ext cx="3046230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912813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912813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912813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912813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912813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ts val="1800"/>
              </a:lnSpc>
              <a:spcBef>
                <a:spcPct val="0"/>
              </a:spcBef>
              <a:buFontTx/>
              <a:buNone/>
            </a:pPr>
            <a:r>
              <a:rPr lang="es-ES" sz="1800" dirty="0">
                <a:solidFill>
                  <a:schemeClr val="bg1"/>
                </a:solidFill>
                <a:latin typeface="Helvetica-Light"/>
              </a:rPr>
              <a:t>info@pasiona.com</a:t>
            </a:r>
          </a:p>
        </p:txBody>
      </p:sp>
      <p:pic>
        <p:nvPicPr>
          <p:cNvPr id="12" name="Picture 2" descr="C:\Users\Disseny\Desktop\PASIONA\PASIONA\PPT\3.taller\16-9\imatges suport\xarxes socials\twitter.png">
            <a:hlinkClick r:id="rId11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201" y="3155242"/>
            <a:ext cx="608502" cy="6085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ectángulo 15"/>
          <p:cNvSpPr>
            <a:spLocks noChangeArrowheads="1"/>
          </p:cNvSpPr>
          <p:nvPr/>
        </p:nvSpPr>
        <p:spPr bwMode="auto">
          <a:xfrm>
            <a:off x="655637" y="5005610"/>
            <a:ext cx="196064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912813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912813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912813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912813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912813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s-ES" sz="2400" dirty="0">
                <a:solidFill>
                  <a:schemeClr val="bg1"/>
                </a:solidFill>
                <a:latin typeface="Helvetica-Light"/>
              </a:rPr>
              <a:t>@pasiona</a:t>
            </a:r>
          </a:p>
        </p:txBody>
      </p:sp>
      <p:pic>
        <p:nvPicPr>
          <p:cNvPr id="14" name="Picture 2" descr="C:\Users\Disseny\Desktop\portada ppt corporativa.jp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50" t="11963" b="1382"/>
          <a:stretch>
            <a:fillRect/>
          </a:stretch>
        </p:blipFill>
        <p:spPr bwMode="auto">
          <a:xfrm>
            <a:off x="4250593" y="-7386"/>
            <a:ext cx="8173388" cy="6999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Rectángulo 14"/>
          <p:cNvSpPr/>
          <p:nvPr/>
        </p:nvSpPr>
        <p:spPr>
          <a:xfrm>
            <a:off x="4221121" y="5173662"/>
            <a:ext cx="8173388" cy="1820863"/>
          </a:xfrm>
          <a:prstGeom prst="rect">
            <a:avLst/>
          </a:prstGeom>
          <a:solidFill>
            <a:schemeClr val="bg1">
              <a:lumMod val="65000"/>
              <a:alpha val="62000"/>
            </a:schemeClr>
          </a:solidFill>
          <a:ln>
            <a:noFill/>
          </a:ln>
          <a:effectLst>
            <a:outerShdw blurRad="50800" dist="50800" dir="5400000" sx="1000" sy="1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ES"/>
          </a:p>
        </p:txBody>
      </p:sp>
      <p:sp>
        <p:nvSpPr>
          <p:cNvPr id="16" name="4 Rectángulo">
            <a:hlinkClick r:id="rId14"/>
          </p:cNvPr>
          <p:cNvSpPr>
            <a:spLocks noChangeArrowheads="1"/>
          </p:cNvSpPr>
          <p:nvPr/>
        </p:nvSpPr>
        <p:spPr bwMode="auto">
          <a:xfrm>
            <a:off x="4473177" y="5630862"/>
            <a:ext cx="2738301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912813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912813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912813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912813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912813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s-ES" sz="2400" dirty="0">
                <a:solidFill>
                  <a:schemeClr val="bg1"/>
                </a:solidFill>
                <a:latin typeface="Helvetica-Light"/>
              </a:rPr>
              <a:t>Barcelona</a:t>
            </a:r>
          </a:p>
          <a:p>
            <a:pPr eaLnBrk="1" hangingPunct="1">
              <a:lnSpc>
                <a:spcPts val="1800"/>
              </a:lnSpc>
              <a:spcBef>
                <a:spcPct val="0"/>
              </a:spcBef>
              <a:buFontTx/>
              <a:buNone/>
            </a:pPr>
            <a:r>
              <a:rPr lang="es-ES" sz="1400" dirty="0" err="1">
                <a:solidFill>
                  <a:schemeClr val="bg1"/>
                </a:solidFill>
                <a:latin typeface="Helvetica-Light"/>
              </a:rPr>
              <a:t>Pujades</a:t>
            </a:r>
            <a:r>
              <a:rPr lang="es-ES" sz="1400" dirty="0">
                <a:solidFill>
                  <a:schemeClr val="bg1"/>
                </a:solidFill>
                <a:latin typeface="Helvetica-Light"/>
              </a:rPr>
              <a:t> 350, 10ª planta</a:t>
            </a:r>
            <a:br>
              <a:rPr lang="es-ES" sz="1400" dirty="0">
                <a:solidFill>
                  <a:schemeClr val="bg1"/>
                </a:solidFill>
                <a:latin typeface="Helvetica-Light"/>
              </a:rPr>
            </a:br>
            <a:r>
              <a:rPr lang="es-ES" sz="1400" dirty="0">
                <a:solidFill>
                  <a:schemeClr val="bg1"/>
                </a:solidFill>
                <a:latin typeface="Helvetica-Light"/>
              </a:rPr>
              <a:t>08019 · Barcelona</a:t>
            </a:r>
          </a:p>
        </p:txBody>
      </p:sp>
      <p:sp>
        <p:nvSpPr>
          <p:cNvPr id="20" name="13 Rectángulo">
            <a:hlinkClick r:id="rId15"/>
          </p:cNvPr>
          <p:cNvSpPr>
            <a:spLocks noChangeArrowheads="1"/>
          </p:cNvSpPr>
          <p:nvPr/>
        </p:nvSpPr>
        <p:spPr bwMode="auto">
          <a:xfrm>
            <a:off x="6497109" y="5633485"/>
            <a:ext cx="2286000" cy="9489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912813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912813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912813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912813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912813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s-ES" sz="2400" dirty="0">
                <a:solidFill>
                  <a:schemeClr val="bg1"/>
                </a:solidFill>
                <a:latin typeface="Helvetica-Light"/>
              </a:rPr>
              <a:t>Bilbao</a:t>
            </a:r>
          </a:p>
          <a:p>
            <a:pPr eaLnBrk="1" hangingPunct="1">
              <a:lnSpc>
                <a:spcPts val="1900"/>
              </a:lnSpc>
              <a:spcBef>
                <a:spcPct val="0"/>
              </a:spcBef>
              <a:buFontTx/>
              <a:buNone/>
            </a:pPr>
            <a:r>
              <a:rPr lang="es-ES" sz="1400" dirty="0">
                <a:solidFill>
                  <a:schemeClr val="bg1"/>
                </a:solidFill>
                <a:latin typeface="Helvetica-Light"/>
              </a:rPr>
              <a:t>Gran Vía 19-21, 2ª planta </a:t>
            </a:r>
            <a:br>
              <a:rPr lang="es-ES" sz="1400" dirty="0">
                <a:solidFill>
                  <a:schemeClr val="bg1"/>
                </a:solidFill>
                <a:latin typeface="Helvetica-Light"/>
              </a:rPr>
            </a:br>
            <a:r>
              <a:rPr lang="es-ES" sz="1400" dirty="0">
                <a:solidFill>
                  <a:schemeClr val="bg1"/>
                </a:solidFill>
                <a:latin typeface="Helvetica-Light"/>
              </a:rPr>
              <a:t>48008 · Bilbao</a:t>
            </a:r>
          </a:p>
        </p:txBody>
      </p:sp>
      <p:sp>
        <p:nvSpPr>
          <p:cNvPr id="21" name="13 Rectángulo">
            <a:hlinkClick r:id="rId16"/>
          </p:cNvPr>
          <p:cNvSpPr>
            <a:spLocks noChangeArrowheads="1"/>
          </p:cNvSpPr>
          <p:nvPr/>
        </p:nvSpPr>
        <p:spPr bwMode="auto">
          <a:xfrm>
            <a:off x="8676923" y="5630862"/>
            <a:ext cx="1386918" cy="9489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912813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912813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912813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912813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912813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s-ES" sz="2400" dirty="0">
                <a:solidFill>
                  <a:schemeClr val="bg1"/>
                </a:solidFill>
                <a:latin typeface="Helvetica-Light"/>
              </a:rPr>
              <a:t>Madrid</a:t>
            </a:r>
          </a:p>
          <a:p>
            <a:pPr eaLnBrk="1" hangingPunct="1">
              <a:lnSpc>
                <a:spcPts val="1900"/>
              </a:lnSpc>
              <a:spcBef>
                <a:spcPct val="0"/>
              </a:spcBef>
              <a:buFontTx/>
              <a:buNone/>
            </a:pPr>
            <a:r>
              <a:rPr lang="es-ES" sz="1400" dirty="0">
                <a:solidFill>
                  <a:schemeClr val="bg1"/>
                </a:solidFill>
                <a:latin typeface="Helvetica-Light"/>
              </a:rPr>
              <a:t>Pinar 5, </a:t>
            </a:r>
            <a:br>
              <a:rPr lang="es-ES" sz="1400" dirty="0">
                <a:solidFill>
                  <a:schemeClr val="bg1"/>
                </a:solidFill>
                <a:latin typeface="Helvetica-Light"/>
              </a:rPr>
            </a:br>
            <a:r>
              <a:rPr lang="es-ES" sz="1400" dirty="0">
                <a:solidFill>
                  <a:schemeClr val="bg1"/>
                </a:solidFill>
                <a:latin typeface="Helvetica-Light"/>
              </a:rPr>
              <a:t>28006 · Madrid</a:t>
            </a:r>
          </a:p>
        </p:txBody>
      </p:sp>
      <p:sp>
        <p:nvSpPr>
          <p:cNvPr id="22" name="14 Rectángulo">
            <a:hlinkClick r:id="rId17"/>
          </p:cNvPr>
          <p:cNvSpPr>
            <a:spLocks noChangeArrowheads="1"/>
          </p:cNvSpPr>
          <p:nvPr/>
        </p:nvSpPr>
        <p:spPr bwMode="auto">
          <a:xfrm>
            <a:off x="10093313" y="5630862"/>
            <a:ext cx="2260234" cy="9489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912813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912813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912813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912813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912813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s-ES" sz="2400" dirty="0">
                <a:solidFill>
                  <a:schemeClr val="bg1"/>
                </a:solidFill>
                <a:latin typeface="Helvetica-Light"/>
              </a:rPr>
              <a:t>Londres</a:t>
            </a:r>
          </a:p>
          <a:p>
            <a:pPr eaLnBrk="1" hangingPunct="1">
              <a:lnSpc>
                <a:spcPts val="1900"/>
              </a:lnSpc>
              <a:spcBef>
                <a:spcPct val="0"/>
              </a:spcBef>
              <a:buFontTx/>
              <a:buNone/>
            </a:pPr>
            <a:r>
              <a:rPr lang="es-ES" sz="1400" dirty="0">
                <a:solidFill>
                  <a:schemeClr val="bg1"/>
                </a:solidFill>
                <a:latin typeface="Helvetica-Light"/>
              </a:rPr>
              <a:t>1 Northumberland </a:t>
            </a:r>
            <a:r>
              <a:rPr lang="es-ES" sz="1400" dirty="0" err="1">
                <a:solidFill>
                  <a:schemeClr val="bg1"/>
                </a:solidFill>
                <a:latin typeface="Helvetica-Light"/>
              </a:rPr>
              <a:t>Avenue</a:t>
            </a:r>
            <a:r>
              <a:rPr lang="es-ES" sz="1400" dirty="0">
                <a:solidFill>
                  <a:schemeClr val="bg1"/>
                </a:solidFill>
                <a:latin typeface="Helvetica-Light"/>
              </a:rPr>
              <a:t/>
            </a:r>
            <a:br>
              <a:rPr lang="es-ES" sz="1400" dirty="0">
                <a:solidFill>
                  <a:schemeClr val="bg1"/>
                </a:solidFill>
                <a:latin typeface="Helvetica-Light"/>
              </a:rPr>
            </a:br>
            <a:r>
              <a:rPr lang="es-ES" sz="1400" dirty="0">
                <a:solidFill>
                  <a:schemeClr val="bg1"/>
                </a:solidFill>
                <a:latin typeface="Helvetica-Light"/>
              </a:rPr>
              <a:t>London · WC2N  5BW</a:t>
            </a:r>
          </a:p>
        </p:txBody>
      </p:sp>
    </p:spTree>
    <p:extLst>
      <p:ext uri="{BB962C8B-B14F-4D97-AF65-F5344CB8AC3E}">
        <p14:creationId xmlns:p14="http://schemas.microsoft.com/office/powerpoint/2010/main" val="210297616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/>
      <p:bldP spid="20" grpId="0"/>
      <p:bldP spid="21" grpId="0"/>
      <p:bldP spid="2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237037" y="1212850"/>
            <a:ext cx="7924802" cy="627864"/>
          </a:xfrm>
        </p:spPr>
        <p:txBody>
          <a:bodyPr/>
          <a:lstStyle/>
          <a:p>
            <a:r>
              <a:rPr lang="es-ES" sz="3200" dirty="0" smtClean="0"/>
              <a:t>Senior </a:t>
            </a:r>
            <a:r>
              <a:rPr lang="es-ES" sz="3200" dirty="0" err="1" smtClean="0"/>
              <a:t>Consultant</a:t>
            </a:r>
            <a:r>
              <a:rPr lang="es-ES" sz="3200" dirty="0" smtClean="0"/>
              <a:t> – Windows Development</a:t>
            </a:r>
            <a:endParaRPr lang="es-ES" sz="32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Martin Vega</a:t>
            </a:r>
            <a:endParaRPr lang="es-ES" dirty="0"/>
          </a:p>
        </p:txBody>
      </p:sp>
      <p:pic>
        <p:nvPicPr>
          <p:cNvPr id="6" name="Marcador de posición de imagen 5"/>
          <p:cNvPicPr>
            <a:picLocks noGrp="1" noChangeAspect="1"/>
          </p:cNvPicPr>
          <p:nvPr>
            <p:ph type="pic" sz="quarter" idx="19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3" b="2083"/>
          <a:stretch>
            <a:fillRect/>
          </a:stretch>
        </p:blipFill>
        <p:spPr/>
      </p:pic>
      <p:sp>
        <p:nvSpPr>
          <p:cNvPr id="8" name="2 Rectángulo"/>
          <p:cNvSpPr/>
          <p:nvPr/>
        </p:nvSpPr>
        <p:spPr>
          <a:xfrm>
            <a:off x="8061889" y="2199898"/>
            <a:ext cx="3622386" cy="1686895"/>
          </a:xfrm>
          <a:prstGeom prst="rect">
            <a:avLst/>
          </a:prstGeom>
          <a:solidFill>
            <a:srgbClr val="90D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/>
          </a:p>
        </p:txBody>
      </p:sp>
      <p:pic>
        <p:nvPicPr>
          <p:cNvPr id="9" name="Picture 4" descr="C:\Users\Disseny\Desktop\PASIONA\[T]echdencias\imatge gràfica\logotip [T]echdencias_hortiz_blanc-1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1837" y="2795952"/>
            <a:ext cx="2914561" cy="5446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9503" y="2199898"/>
            <a:ext cx="3622386" cy="1691830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837" y="5705992"/>
            <a:ext cx="1180457" cy="959122"/>
          </a:xfrm>
          <a:prstGeom prst="rect">
            <a:avLst/>
          </a:prstGeom>
        </p:spPr>
      </p:pic>
      <p:sp>
        <p:nvSpPr>
          <p:cNvPr id="14" name="Title 2"/>
          <p:cNvSpPr txBox="1">
            <a:spLocks/>
          </p:cNvSpPr>
          <p:nvPr/>
        </p:nvSpPr>
        <p:spPr>
          <a:xfrm>
            <a:off x="1531294" y="5859462"/>
            <a:ext cx="3429000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s-ES" sz="3600" b="1" dirty="0" smtClean="0">
                <a:latin typeface="+mn-lt"/>
              </a:rPr>
              <a:t>@</a:t>
            </a:r>
            <a:r>
              <a:rPr lang="es-ES" sz="3600" b="1" dirty="0" err="1" smtClean="0">
                <a:latin typeface="+mn-lt"/>
              </a:rPr>
              <a:t>mvegaca</a:t>
            </a:r>
            <a:endParaRPr lang="es-ES" sz="3600" b="1" dirty="0">
              <a:latin typeface="+mn-lt"/>
            </a:endParaRPr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2037" y="4554419"/>
            <a:ext cx="3223567" cy="688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26351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218237" y="1058862"/>
            <a:ext cx="5714935" cy="4038600"/>
          </a:xfrm>
        </p:spPr>
        <p:txBody>
          <a:bodyPr/>
          <a:lstStyle/>
          <a:p>
            <a:r>
              <a:rPr lang="es-ES" dirty="0">
                <a:latin typeface="+mn-lt"/>
              </a:rPr>
              <a:t>Microsoft</a:t>
            </a:r>
            <a:br>
              <a:rPr lang="es-ES" dirty="0">
                <a:latin typeface="+mn-lt"/>
              </a:rPr>
            </a:br>
            <a:r>
              <a:rPr lang="es-ES" dirty="0">
                <a:latin typeface="+mn-lt"/>
              </a:rPr>
              <a:t>Windows App Studio</a:t>
            </a:r>
            <a:r>
              <a:rPr lang="es-ES" dirty="0"/>
              <a:t/>
            </a:r>
            <a:br>
              <a:rPr lang="es-ES" dirty="0"/>
            </a:br>
            <a:r>
              <a:rPr lang="es-ES" dirty="0">
                <a:solidFill>
                  <a:schemeClr val="bg1">
                    <a:lumMod val="85000"/>
                  </a:schemeClr>
                </a:solidFill>
              </a:rPr>
              <a:t>Apps para Windows 10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037" y="906462"/>
            <a:ext cx="5531425" cy="4011910"/>
          </a:xfrm>
          <a:prstGeom prst="rect">
            <a:avLst/>
          </a:prstGeom>
        </p:spPr>
      </p:pic>
      <p:sp>
        <p:nvSpPr>
          <p:cNvPr id="4" name="Title 2"/>
          <p:cNvSpPr txBox="1">
            <a:spLocks/>
          </p:cNvSpPr>
          <p:nvPr/>
        </p:nvSpPr>
        <p:spPr>
          <a:xfrm>
            <a:off x="1308161" y="5630862"/>
            <a:ext cx="10244011" cy="685800"/>
          </a:xfrm>
          <a:prstGeom prst="rect">
            <a:avLst/>
          </a:prstGeom>
          <a:noFill/>
        </p:spPr>
        <p:txBody>
          <a:bodyPr vert="horz" wrap="square" lIns="146304" tIns="91440" rIns="146304" bIns="91440" rtlCol="0" anchor="t" anchorCtr="0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00" baseline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s-ES" u="sng" dirty="0" smtClean="0">
                <a:latin typeface="+mn-lt"/>
              </a:rPr>
              <a:t>http://appstudio.windows.com</a:t>
            </a:r>
            <a:endParaRPr lang="es-ES" u="sng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115637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Categorías de Apps</a:t>
            </a:r>
          </a:p>
        </p:txBody>
      </p:sp>
      <p:pic>
        <p:nvPicPr>
          <p:cNvPr id="4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7159" y="2673477"/>
            <a:ext cx="1157330" cy="1157330"/>
          </a:xfrm>
          <a:prstGeom prst="rect">
            <a:avLst/>
          </a:prstGeom>
        </p:spPr>
      </p:pic>
      <p:pic>
        <p:nvPicPr>
          <p:cNvPr id="5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702" y="1419727"/>
            <a:ext cx="1216016" cy="1216016"/>
          </a:xfrm>
          <a:prstGeom prst="rect">
            <a:avLst/>
          </a:prstGeom>
        </p:spPr>
      </p:pic>
      <p:pic>
        <p:nvPicPr>
          <p:cNvPr id="6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0269" y="3847777"/>
            <a:ext cx="1157331" cy="1157331"/>
          </a:xfrm>
          <a:prstGeom prst="rect">
            <a:avLst/>
          </a:prstGeom>
        </p:spPr>
      </p:pic>
      <p:pic>
        <p:nvPicPr>
          <p:cNvPr id="7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0270" y="5029837"/>
            <a:ext cx="1157329" cy="1157329"/>
          </a:xfrm>
          <a:prstGeom prst="rect">
            <a:avLst/>
          </a:prstGeom>
        </p:spPr>
      </p:pic>
      <p:pic>
        <p:nvPicPr>
          <p:cNvPr id="8" name="Picture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7654" y="4962055"/>
            <a:ext cx="1157329" cy="1157329"/>
          </a:xfrm>
          <a:prstGeom prst="rect">
            <a:avLst/>
          </a:prstGeom>
        </p:spPr>
      </p:pic>
      <p:pic>
        <p:nvPicPr>
          <p:cNvPr id="9" name="Picture 1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7654" y="3771577"/>
            <a:ext cx="1157330" cy="1157330"/>
          </a:xfrm>
          <a:prstGeom prst="rect">
            <a:avLst/>
          </a:prstGeom>
        </p:spPr>
      </p:pic>
      <p:pic>
        <p:nvPicPr>
          <p:cNvPr id="10" name="Picture 1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8680" y="1409377"/>
            <a:ext cx="1116683" cy="1116683"/>
          </a:xfrm>
          <a:prstGeom prst="rect">
            <a:avLst/>
          </a:prstGeom>
        </p:spPr>
      </p:pic>
      <p:pic>
        <p:nvPicPr>
          <p:cNvPr id="11" name="Picture 1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3837" y="2582862"/>
            <a:ext cx="1130633" cy="1130633"/>
          </a:xfrm>
          <a:prstGeom prst="rect">
            <a:avLst/>
          </a:prstGeom>
        </p:spPr>
      </p:pic>
      <p:sp>
        <p:nvSpPr>
          <p:cNvPr id="13" name="Freeform 3"/>
          <p:cNvSpPr/>
          <p:nvPr/>
        </p:nvSpPr>
        <p:spPr>
          <a:xfrm>
            <a:off x="10935253" y="1690688"/>
            <a:ext cx="1172894" cy="2343893"/>
          </a:xfrm>
          <a:custGeom>
            <a:avLst/>
            <a:gdLst>
              <a:gd name="connsiteX0" fmla="*/ 0 w 3342605"/>
              <a:gd name="connsiteY0" fmla="*/ 0 h 2005563"/>
              <a:gd name="connsiteX1" fmla="*/ 3342605 w 3342605"/>
              <a:gd name="connsiteY1" fmla="*/ 0 h 2005563"/>
              <a:gd name="connsiteX2" fmla="*/ 3342605 w 3342605"/>
              <a:gd name="connsiteY2" fmla="*/ 2005563 h 2005563"/>
              <a:gd name="connsiteX3" fmla="*/ 0 w 3342605"/>
              <a:gd name="connsiteY3" fmla="*/ 2005563 h 2005563"/>
              <a:gd name="connsiteX4" fmla="*/ 0 w 3342605"/>
              <a:gd name="connsiteY4" fmla="*/ 0 h 2005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42605" h="2005563">
                <a:moveTo>
                  <a:pt x="0" y="0"/>
                </a:moveTo>
                <a:lnTo>
                  <a:pt x="3342605" y="0"/>
                </a:lnTo>
                <a:lnTo>
                  <a:pt x="3342605" y="2005563"/>
                </a:lnTo>
                <a:lnTo>
                  <a:pt x="0" y="2005563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76200"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970" tIns="140970" rIns="140970" bIns="140970" numCol="1" spcCol="1270" anchor="ctr" anchorCtr="0">
            <a:noAutofit/>
          </a:bodyPr>
          <a:lstStyle/>
          <a:p>
            <a:pPr algn="ctr" defTabSz="1644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ES" sz="2300" dirty="0" smtClean="0">
                <a:solidFill>
                  <a:schemeClr val="tx1"/>
                </a:solidFill>
              </a:rPr>
              <a:t>Social</a:t>
            </a:r>
            <a:endParaRPr lang="es-ES" sz="2300" dirty="0">
              <a:solidFill>
                <a:schemeClr val="tx1"/>
              </a:solidFill>
            </a:endParaRPr>
          </a:p>
        </p:txBody>
      </p:sp>
      <p:sp>
        <p:nvSpPr>
          <p:cNvPr id="14" name="Freeform 4"/>
          <p:cNvSpPr/>
          <p:nvPr/>
        </p:nvSpPr>
        <p:spPr>
          <a:xfrm>
            <a:off x="4008122" y="3959492"/>
            <a:ext cx="2561278" cy="2343893"/>
          </a:xfrm>
          <a:custGeom>
            <a:avLst/>
            <a:gdLst>
              <a:gd name="connsiteX0" fmla="*/ 0 w 3342605"/>
              <a:gd name="connsiteY0" fmla="*/ 0 h 2005563"/>
              <a:gd name="connsiteX1" fmla="*/ 3342605 w 3342605"/>
              <a:gd name="connsiteY1" fmla="*/ 0 h 2005563"/>
              <a:gd name="connsiteX2" fmla="*/ 3342605 w 3342605"/>
              <a:gd name="connsiteY2" fmla="*/ 2005563 h 2005563"/>
              <a:gd name="connsiteX3" fmla="*/ 0 w 3342605"/>
              <a:gd name="connsiteY3" fmla="*/ 2005563 h 2005563"/>
              <a:gd name="connsiteX4" fmla="*/ 0 w 3342605"/>
              <a:gd name="connsiteY4" fmla="*/ 0 h 2005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42605" h="2005563">
                <a:moveTo>
                  <a:pt x="0" y="0"/>
                </a:moveTo>
                <a:lnTo>
                  <a:pt x="3342605" y="0"/>
                </a:lnTo>
                <a:lnTo>
                  <a:pt x="3342605" y="2005563"/>
                </a:lnTo>
                <a:lnTo>
                  <a:pt x="0" y="2005563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76200"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970" tIns="140970" rIns="140970" bIns="140970" numCol="1" spcCol="1270" anchor="ctr" anchorCtr="0">
            <a:noAutofit/>
          </a:bodyPr>
          <a:lstStyle/>
          <a:p>
            <a:pPr algn="ctr" defTabSz="1644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ES" sz="2300" dirty="0" smtClean="0">
                <a:solidFill>
                  <a:schemeClr val="tx1"/>
                </a:solidFill>
              </a:rPr>
              <a:t>Herramientas y productividad</a:t>
            </a:r>
            <a:endParaRPr lang="es-ES" sz="2300" dirty="0">
              <a:solidFill>
                <a:schemeClr val="tx1"/>
              </a:solidFill>
            </a:endParaRPr>
          </a:p>
        </p:txBody>
      </p:sp>
      <p:sp>
        <p:nvSpPr>
          <p:cNvPr id="15" name="Freeform 5"/>
          <p:cNvSpPr/>
          <p:nvPr/>
        </p:nvSpPr>
        <p:spPr>
          <a:xfrm>
            <a:off x="8274234" y="3880280"/>
            <a:ext cx="2648757" cy="2343893"/>
          </a:xfrm>
          <a:custGeom>
            <a:avLst/>
            <a:gdLst>
              <a:gd name="connsiteX0" fmla="*/ 0 w 3342605"/>
              <a:gd name="connsiteY0" fmla="*/ 0 h 2005563"/>
              <a:gd name="connsiteX1" fmla="*/ 3342605 w 3342605"/>
              <a:gd name="connsiteY1" fmla="*/ 0 h 2005563"/>
              <a:gd name="connsiteX2" fmla="*/ 3342605 w 3342605"/>
              <a:gd name="connsiteY2" fmla="*/ 2005563 h 2005563"/>
              <a:gd name="connsiteX3" fmla="*/ 0 w 3342605"/>
              <a:gd name="connsiteY3" fmla="*/ 2005563 h 2005563"/>
              <a:gd name="connsiteX4" fmla="*/ 0 w 3342605"/>
              <a:gd name="connsiteY4" fmla="*/ 0 h 2005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42605" h="2005563">
                <a:moveTo>
                  <a:pt x="0" y="0"/>
                </a:moveTo>
                <a:lnTo>
                  <a:pt x="3342605" y="0"/>
                </a:lnTo>
                <a:lnTo>
                  <a:pt x="3342605" y="2005563"/>
                </a:lnTo>
                <a:lnTo>
                  <a:pt x="0" y="2005563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76200"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970" tIns="140970" rIns="140970" bIns="140970" numCol="1" spcCol="1270" anchor="ctr" anchorCtr="0">
            <a:noAutofit/>
          </a:bodyPr>
          <a:lstStyle/>
          <a:p>
            <a:pPr algn="ctr" defTabSz="1644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ES" sz="2300" dirty="0" smtClean="0">
                <a:solidFill>
                  <a:schemeClr val="tx1"/>
                </a:solidFill>
              </a:rPr>
              <a:t>Información y promoción</a:t>
            </a:r>
            <a:endParaRPr lang="es-ES" sz="2300" dirty="0">
              <a:solidFill>
                <a:schemeClr val="tx1"/>
              </a:solidFill>
            </a:endParaRPr>
          </a:p>
        </p:txBody>
      </p:sp>
      <p:sp>
        <p:nvSpPr>
          <p:cNvPr id="16" name="Freeform 13"/>
          <p:cNvSpPr/>
          <p:nvPr/>
        </p:nvSpPr>
        <p:spPr>
          <a:xfrm>
            <a:off x="2636837" y="1494831"/>
            <a:ext cx="1317910" cy="2343893"/>
          </a:xfrm>
          <a:custGeom>
            <a:avLst/>
            <a:gdLst>
              <a:gd name="connsiteX0" fmla="*/ 0 w 3342605"/>
              <a:gd name="connsiteY0" fmla="*/ 0 h 2005563"/>
              <a:gd name="connsiteX1" fmla="*/ 3342605 w 3342605"/>
              <a:gd name="connsiteY1" fmla="*/ 0 h 2005563"/>
              <a:gd name="connsiteX2" fmla="*/ 3342605 w 3342605"/>
              <a:gd name="connsiteY2" fmla="*/ 2005563 h 2005563"/>
              <a:gd name="connsiteX3" fmla="*/ 0 w 3342605"/>
              <a:gd name="connsiteY3" fmla="*/ 2005563 h 2005563"/>
              <a:gd name="connsiteX4" fmla="*/ 0 w 3342605"/>
              <a:gd name="connsiteY4" fmla="*/ 0 h 2005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42605" h="2005563">
                <a:moveTo>
                  <a:pt x="0" y="0"/>
                </a:moveTo>
                <a:lnTo>
                  <a:pt x="3342605" y="0"/>
                </a:lnTo>
                <a:lnTo>
                  <a:pt x="3342605" y="2005563"/>
                </a:lnTo>
                <a:lnTo>
                  <a:pt x="0" y="2005563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76200"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970" tIns="140970" rIns="140970" bIns="140970" numCol="1" spcCol="1270" anchor="ctr" anchorCtr="0">
            <a:noAutofit/>
          </a:bodyPr>
          <a:lstStyle/>
          <a:p>
            <a:pPr lvl="0" algn="ctr" defTabSz="16446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ES" sz="2300" kern="1200" dirty="0" smtClean="0">
                <a:solidFill>
                  <a:schemeClr val="tx1"/>
                </a:solidFill>
              </a:rPr>
              <a:t>Juegos</a:t>
            </a:r>
            <a:endParaRPr lang="es-ES" sz="2300" kern="1200" dirty="0">
              <a:solidFill>
                <a:schemeClr val="tx1"/>
              </a:solidFill>
            </a:endParaRPr>
          </a:p>
        </p:txBody>
      </p:sp>
      <p:sp>
        <p:nvSpPr>
          <p:cNvPr id="17" name="Freeform 15"/>
          <p:cNvSpPr/>
          <p:nvPr/>
        </p:nvSpPr>
        <p:spPr>
          <a:xfrm>
            <a:off x="6569400" y="1522007"/>
            <a:ext cx="2643147" cy="2343893"/>
          </a:xfrm>
          <a:custGeom>
            <a:avLst/>
            <a:gdLst>
              <a:gd name="connsiteX0" fmla="*/ 0 w 3342605"/>
              <a:gd name="connsiteY0" fmla="*/ 0 h 2005563"/>
              <a:gd name="connsiteX1" fmla="*/ 3342605 w 3342605"/>
              <a:gd name="connsiteY1" fmla="*/ 0 h 2005563"/>
              <a:gd name="connsiteX2" fmla="*/ 3342605 w 3342605"/>
              <a:gd name="connsiteY2" fmla="*/ 2005563 h 2005563"/>
              <a:gd name="connsiteX3" fmla="*/ 0 w 3342605"/>
              <a:gd name="connsiteY3" fmla="*/ 2005563 h 2005563"/>
              <a:gd name="connsiteX4" fmla="*/ 0 w 3342605"/>
              <a:gd name="connsiteY4" fmla="*/ 0 h 2005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42605" h="2005563">
                <a:moveTo>
                  <a:pt x="0" y="0"/>
                </a:moveTo>
                <a:lnTo>
                  <a:pt x="3342605" y="0"/>
                </a:lnTo>
                <a:lnTo>
                  <a:pt x="3342605" y="2005563"/>
                </a:lnTo>
                <a:lnTo>
                  <a:pt x="0" y="2005563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76200"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970" tIns="140970" rIns="140970" bIns="140970" numCol="1" spcCol="1270" anchor="ctr" anchorCtr="0">
            <a:noAutofit/>
          </a:bodyPr>
          <a:lstStyle/>
          <a:p>
            <a:pPr algn="ctr" defTabSz="1644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ES" sz="2300" dirty="0" smtClean="0">
                <a:solidFill>
                  <a:schemeClr val="tx1"/>
                </a:solidFill>
              </a:rPr>
              <a:t>Entretenimiento</a:t>
            </a:r>
            <a:endParaRPr lang="es-ES" sz="2300" dirty="0">
              <a:solidFill>
                <a:schemeClr val="tx1"/>
              </a:solidFill>
            </a:endParaRPr>
          </a:p>
        </p:txBody>
      </p:sp>
      <p:pic>
        <p:nvPicPr>
          <p:cNvPr id="18" name="Picture 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1564" y="2509395"/>
            <a:ext cx="1321412" cy="1321412"/>
          </a:xfrm>
          <a:prstGeom prst="rect">
            <a:avLst/>
          </a:prstGeom>
        </p:spPr>
      </p:pic>
      <p:pic>
        <p:nvPicPr>
          <p:cNvPr id="19" name="Picture 1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0505" y="1165960"/>
            <a:ext cx="1520723" cy="1520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46522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Información y Promoción </a:t>
            </a:r>
          </a:p>
        </p:txBody>
      </p:sp>
      <p:pic>
        <p:nvPicPr>
          <p:cNvPr id="18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4838" y="1654131"/>
            <a:ext cx="1157329" cy="1157329"/>
          </a:xfrm>
          <a:prstGeom prst="rect">
            <a:avLst/>
          </a:prstGeom>
        </p:spPr>
      </p:pic>
      <p:pic>
        <p:nvPicPr>
          <p:cNvPr id="19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37" y="1654130"/>
            <a:ext cx="1157330" cy="1157330"/>
          </a:xfrm>
          <a:prstGeom prst="rect">
            <a:avLst/>
          </a:prstGeom>
        </p:spPr>
      </p:pic>
      <p:pic>
        <p:nvPicPr>
          <p:cNvPr id="20" name="Picture 10" descr="C:\Users\Dave\Desktop\dd0a19ea-1977-4051-a173-dbbfa39f18b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8754" y="4030662"/>
            <a:ext cx="1200150" cy="1200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7" descr="C:\Users\Dave\Desktop\d0d05c72-933b-4d1a-b4e1-bdad90562aad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0738" y="1654130"/>
            <a:ext cx="1157329" cy="1157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8" descr="C:\Users\Dave\Desktop\2a4a97e6-d15c-4149-a3a1-f115e4620755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3037" y="1654131"/>
            <a:ext cx="1157331" cy="1157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1" descr="C:\Users\Dave\Desktop\546ad6ad-0048-4603-b325-44a76ac2cb56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637" y="4030662"/>
            <a:ext cx="1200150" cy="1200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3" descr="C:\Users\Dave\Desktop\85bad3b3-6c68-425e-8a90-7d7f8aa55bd3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9666" y="4030662"/>
            <a:ext cx="1200150" cy="1200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14" descr="C:\Users\Dave\Desktop\781772b6-f6ac-461c-a506-3d9c819b72c7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5724" y="4030662"/>
            <a:ext cx="1200150" cy="1200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Freeform 11"/>
          <p:cNvSpPr/>
          <p:nvPr/>
        </p:nvSpPr>
        <p:spPr>
          <a:xfrm>
            <a:off x="917615" y="2887662"/>
            <a:ext cx="1395373" cy="364711"/>
          </a:xfrm>
          <a:custGeom>
            <a:avLst/>
            <a:gdLst>
              <a:gd name="connsiteX0" fmla="*/ 0 w 3342605"/>
              <a:gd name="connsiteY0" fmla="*/ 0 h 2005563"/>
              <a:gd name="connsiteX1" fmla="*/ 3342605 w 3342605"/>
              <a:gd name="connsiteY1" fmla="*/ 0 h 2005563"/>
              <a:gd name="connsiteX2" fmla="*/ 3342605 w 3342605"/>
              <a:gd name="connsiteY2" fmla="*/ 2005563 h 2005563"/>
              <a:gd name="connsiteX3" fmla="*/ 0 w 3342605"/>
              <a:gd name="connsiteY3" fmla="*/ 2005563 h 2005563"/>
              <a:gd name="connsiteX4" fmla="*/ 0 w 3342605"/>
              <a:gd name="connsiteY4" fmla="*/ 0 h 2005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42605" h="2005563">
                <a:moveTo>
                  <a:pt x="0" y="0"/>
                </a:moveTo>
                <a:lnTo>
                  <a:pt x="3342605" y="0"/>
                </a:lnTo>
                <a:lnTo>
                  <a:pt x="3342605" y="2005563"/>
                </a:lnTo>
                <a:lnTo>
                  <a:pt x="0" y="2005563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76200"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970" tIns="140970" rIns="140970" bIns="140970" numCol="1" spcCol="1270" anchor="ctr" anchorCtr="0">
            <a:noAutofit/>
          </a:bodyPr>
          <a:lstStyle/>
          <a:p>
            <a:pPr algn="ctr" defTabSz="1644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300" dirty="0" smtClean="0">
                <a:solidFill>
                  <a:schemeClr val="tx1"/>
                </a:solidFill>
              </a:rPr>
              <a:t>Macy’s</a:t>
            </a:r>
            <a:endParaRPr lang="en-US" sz="2300" dirty="0">
              <a:solidFill>
                <a:schemeClr val="tx1"/>
              </a:solidFill>
            </a:endParaRPr>
          </a:p>
        </p:txBody>
      </p:sp>
      <p:sp>
        <p:nvSpPr>
          <p:cNvPr id="27" name="Freeform 12"/>
          <p:cNvSpPr/>
          <p:nvPr/>
        </p:nvSpPr>
        <p:spPr>
          <a:xfrm>
            <a:off x="3193081" y="2887662"/>
            <a:ext cx="1546017" cy="364711"/>
          </a:xfrm>
          <a:custGeom>
            <a:avLst/>
            <a:gdLst>
              <a:gd name="connsiteX0" fmla="*/ 0 w 3342605"/>
              <a:gd name="connsiteY0" fmla="*/ 0 h 2005563"/>
              <a:gd name="connsiteX1" fmla="*/ 3342605 w 3342605"/>
              <a:gd name="connsiteY1" fmla="*/ 0 h 2005563"/>
              <a:gd name="connsiteX2" fmla="*/ 3342605 w 3342605"/>
              <a:gd name="connsiteY2" fmla="*/ 2005563 h 2005563"/>
              <a:gd name="connsiteX3" fmla="*/ 0 w 3342605"/>
              <a:gd name="connsiteY3" fmla="*/ 2005563 h 2005563"/>
              <a:gd name="connsiteX4" fmla="*/ 0 w 3342605"/>
              <a:gd name="connsiteY4" fmla="*/ 0 h 2005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42605" h="2005563">
                <a:moveTo>
                  <a:pt x="0" y="0"/>
                </a:moveTo>
                <a:lnTo>
                  <a:pt x="3342605" y="0"/>
                </a:lnTo>
                <a:lnTo>
                  <a:pt x="3342605" y="2005563"/>
                </a:lnTo>
                <a:lnTo>
                  <a:pt x="0" y="2005563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76200"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970" tIns="140970" rIns="140970" bIns="140970" numCol="1" spcCol="1270" anchor="ctr" anchorCtr="0">
            <a:noAutofit/>
          </a:bodyPr>
          <a:lstStyle/>
          <a:p>
            <a:pPr algn="ctr" defTabSz="1644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300" dirty="0" smtClean="0">
                <a:solidFill>
                  <a:schemeClr val="tx1"/>
                </a:solidFill>
              </a:rPr>
              <a:t>NY Times</a:t>
            </a:r>
            <a:endParaRPr lang="en-US" sz="2300" dirty="0">
              <a:solidFill>
                <a:schemeClr val="tx1"/>
              </a:solidFill>
            </a:endParaRPr>
          </a:p>
        </p:txBody>
      </p:sp>
      <p:sp>
        <p:nvSpPr>
          <p:cNvPr id="28" name="Freeform 13"/>
          <p:cNvSpPr/>
          <p:nvPr/>
        </p:nvSpPr>
        <p:spPr>
          <a:xfrm>
            <a:off x="10104436" y="2887662"/>
            <a:ext cx="1614531" cy="364711"/>
          </a:xfrm>
          <a:custGeom>
            <a:avLst/>
            <a:gdLst>
              <a:gd name="connsiteX0" fmla="*/ 0 w 3342605"/>
              <a:gd name="connsiteY0" fmla="*/ 0 h 2005563"/>
              <a:gd name="connsiteX1" fmla="*/ 3342605 w 3342605"/>
              <a:gd name="connsiteY1" fmla="*/ 0 h 2005563"/>
              <a:gd name="connsiteX2" fmla="*/ 3342605 w 3342605"/>
              <a:gd name="connsiteY2" fmla="*/ 2005563 h 2005563"/>
              <a:gd name="connsiteX3" fmla="*/ 0 w 3342605"/>
              <a:gd name="connsiteY3" fmla="*/ 2005563 h 2005563"/>
              <a:gd name="connsiteX4" fmla="*/ 0 w 3342605"/>
              <a:gd name="connsiteY4" fmla="*/ 0 h 2005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42605" h="2005563">
                <a:moveTo>
                  <a:pt x="0" y="0"/>
                </a:moveTo>
                <a:lnTo>
                  <a:pt x="3342605" y="0"/>
                </a:lnTo>
                <a:lnTo>
                  <a:pt x="3342605" y="2005563"/>
                </a:lnTo>
                <a:lnTo>
                  <a:pt x="0" y="2005563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76200"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970" tIns="140970" rIns="140970" bIns="140970" numCol="1" spcCol="1270" anchor="ctr" anchorCtr="0">
            <a:noAutofit/>
          </a:bodyPr>
          <a:lstStyle/>
          <a:p>
            <a:pPr algn="ctr" defTabSz="1644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300" dirty="0" err="1" smtClean="0">
                <a:solidFill>
                  <a:schemeClr val="tx1"/>
                </a:solidFill>
              </a:rPr>
              <a:t>Engadget</a:t>
            </a:r>
            <a:endParaRPr lang="en-US" sz="2300" dirty="0">
              <a:solidFill>
                <a:schemeClr val="tx1"/>
              </a:solidFill>
            </a:endParaRPr>
          </a:p>
        </p:txBody>
      </p:sp>
      <p:sp>
        <p:nvSpPr>
          <p:cNvPr id="29" name="Freeform 14"/>
          <p:cNvSpPr/>
          <p:nvPr/>
        </p:nvSpPr>
        <p:spPr>
          <a:xfrm>
            <a:off x="10029218" y="5326062"/>
            <a:ext cx="1719222" cy="364711"/>
          </a:xfrm>
          <a:custGeom>
            <a:avLst/>
            <a:gdLst>
              <a:gd name="connsiteX0" fmla="*/ 0 w 3342605"/>
              <a:gd name="connsiteY0" fmla="*/ 0 h 2005563"/>
              <a:gd name="connsiteX1" fmla="*/ 3342605 w 3342605"/>
              <a:gd name="connsiteY1" fmla="*/ 0 h 2005563"/>
              <a:gd name="connsiteX2" fmla="*/ 3342605 w 3342605"/>
              <a:gd name="connsiteY2" fmla="*/ 2005563 h 2005563"/>
              <a:gd name="connsiteX3" fmla="*/ 0 w 3342605"/>
              <a:gd name="connsiteY3" fmla="*/ 2005563 h 2005563"/>
              <a:gd name="connsiteX4" fmla="*/ 0 w 3342605"/>
              <a:gd name="connsiteY4" fmla="*/ 0 h 2005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42605" h="2005563">
                <a:moveTo>
                  <a:pt x="0" y="0"/>
                </a:moveTo>
                <a:lnTo>
                  <a:pt x="3342605" y="0"/>
                </a:lnTo>
                <a:lnTo>
                  <a:pt x="3342605" y="2005563"/>
                </a:lnTo>
                <a:lnTo>
                  <a:pt x="0" y="2005563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76200"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970" tIns="140970" rIns="140970" bIns="140970" numCol="1" spcCol="1270" anchor="ctr" anchorCtr="0">
            <a:noAutofit/>
          </a:bodyPr>
          <a:lstStyle/>
          <a:p>
            <a:pPr algn="ctr" defTabSz="1644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300" dirty="0" smtClean="0">
                <a:solidFill>
                  <a:schemeClr val="tx1"/>
                </a:solidFill>
              </a:rPr>
              <a:t>PGA Tour</a:t>
            </a:r>
            <a:endParaRPr lang="en-US" sz="2300" dirty="0">
              <a:solidFill>
                <a:schemeClr val="tx1"/>
              </a:solidFill>
            </a:endParaRPr>
          </a:p>
        </p:txBody>
      </p:sp>
      <p:sp>
        <p:nvSpPr>
          <p:cNvPr id="30" name="Freeform 15"/>
          <p:cNvSpPr/>
          <p:nvPr/>
        </p:nvSpPr>
        <p:spPr>
          <a:xfrm>
            <a:off x="777101" y="5326062"/>
            <a:ext cx="1719222" cy="364711"/>
          </a:xfrm>
          <a:custGeom>
            <a:avLst/>
            <a:gdLst>
              <a:gd name="connsiteX0" fmla="*/ 0 w 3342605"/>
              <a:gd name="connsiteY0" fmla="*/ 0 h 2005563"/>
              <a:gd name="connsiteX1" fmla="*/ 3342605 w 3342605"/>
              <a:gd name="connsiteY1" fmla="*/ 0 h 2005563"/>
              <a:gd name="connsiteX2" fmla="*/ 3342605 w 3342605"/>
              <a:gd name="connsiteY2" fmla="*/ 2005563 h 2005563"/>
              <a:gd name="connsiteX3" fmla="*/ 0 w 3342605"/>
              <a:gd name="connsiteY3" fmla="*/ 2005563 h 2005563"/>
              <a:gd name="connsiteX4" fmla="*/ 0 w 3342605"/>
              <a:gd name="connsiteY4" fmla="*/ 0 h 2005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42605" h="2005563">
                <a:moveTo>
                  <a:pt x="0" y="0"/>
                </a:moveTo>
                <a:lnTo>
                  <a:pt x="3342605" y="0"/>
                </a:lnTo>
                <a:lnTo>
                  <a:pt x="3342605" y="2005563"/>
                </a:lnTo>
                <a:lnTo>
                  <a:pt x="0" y="2005563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76200"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970" tIns="140970" rIns="140970" bIns="140970" numCol="1" spcCol="1270" anchor="ctr" anchorCtr="0">
            <a:noAutofit/>
          </a:bodyPr>
          <a:lstStyle/>
          <a:p>
            <a:pPr algn="ctr" defTabSz="1644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300" dirty="0" smtClean="0">
                <a:solidFill>
                  <a:schemeClr val="tx1"/>
                </a:solidFill>
              </a:rPr>
              <a:t>All Recipes</a:t>
            </a:r>
            <a:endParaRPr lang="en-US" sz="2300" dirty="0">
              <a:solidFill>
                <a:schemeClr val="tx1"/>
              </a:solidFill>
            </a:endParaRPr>
          </a:p>
        </p:txBody>
      </p:sp>
      <p:sp>
        <p:nvSpPr>
          <p:cNvPr id="31" name="Freeform 16"/>
          <p:cNvSpPr/>
          <p:nvPr/>
        </p:nvSpPr>
        <p:spPr>
          <a:xfrm>
            <a:off x="5263305" y="5487155"/>
            <a:ext cx="1871622" cy="364711"/>
          </a:xfrm>
          <a:custGeom>
            <a:avLst/>
            <a:gdLst>
              <a:gd name="connsiteX0" fmla="*/ 0 w 3342605"/>
              <a:gd name="connsiteY0" fmla="*/ 0 h 2005563"/>
              <a:gd name="connsiteX1" fmla="*/ 3342605 w 3342605"/>
              <a:gd name="connsiteY1" fmla="*/ 0 h 2005563"/>
              <a:gd name="connsiteX2" fmla="*/ 3342605 w 3342605"/>
              <a:gd name="connsiteY2" fmla="*/ 2005563 h 2005563"/>
              <a:gd name="connsiteX3" fmla="*/ 0 w 3342605"/>
              <a:gd name="connsiteY3" fmla="*/ 2005563 h 2005563"/>
              <a:gd name="connsiteX4" fmla="*/ 0 w 3342605"/>
              <a:gd name="connsiteY4" fmla="*/ 0 h 2005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42605" h="2005563">
                <a:moveTo>
                  <a:pt x="0" y="0"/>
                </a:moveTo>
                <a:lnTo>
                  <a:pt x="3342605" y="0"/>
                </a:lnTo>
                <a:lnTo>
                  <a:pt x="3342605" y="2005563"/>
                </a:lnTo>
                <a:lnTo>
                  <a:pt x="0" y="2005563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76200"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970" tIns="140970" rIns="140970" bIns="140970" numCol="1" spcCol="1270" anchor="ctr" anchorCtr="0">
            <a:noAutofit/>
          </a:bodyPr>
          <a:lstStyle/>
          <a:p>
            <a:pPr algn="ctr" defTabSz="1644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300" dirty="0" smtClean="0">
                <a:solidFill>
                  <a:schemeClr val="tx1"/>
                </a:solidFill>
              </a:rPr>
              <a:t>Arsenal Blog</a:t>
            </a:r>
            <a:endParaRPr lang="en-US" sz="2300" dirty="0">
              <a:solidFill>
                <a:schemeClr val="tx1"/>
              </a:solidFill>
            </a:endParaRPr>
          </a:p>
        </p:txBody>
      </p:sp>
      <p:sp>
        <p:nvSpPr>
          <p:cNvPr id="32" name="Freeform 17"/>
          <p:cNvSpPr/>
          <p:nvPr/>
        </p:nvSpPr>
        <p:spPr>
          <a:xfrm>
            <a:off x="2897335" y="5403361"/>
            <a:ext cx="2137508" cy="532301"/>
          </a:xfrm>
          <a:custGeom>
            <a:avLst/>
            <a:gdLst>
              <a:gd name="connsiteX0" fmla="*/ 0 w 3342605"/>
              <a:gd name="connsiteY0" fmla="*/ 0 h 2005563"/>
              <a:gd name="connsiteX1" fmla="*/ 3342605 w 3342605"/>
              <a:gd name="connsiteY1" fmla="*/ 0 h 2005563"/>
              <a:gd name="connsiteX2" fmla="*/ 3342605 w 3342605"/>
              <a:gd name="connsiteY2" fmla="*/ 2005563 h 2005563"/>
              <a:gd name="connsiteX3" fmla="*/ 0 w 3342605"/>
              <a:gd name="connsiteY3" fmla="*/ 2005563 h 2005563"/>
              <a:gd name="connsiteX4" fmla="*/ 0 w 3342605"/>
              <a:gd name="connsiteY4" fmla="*/ 0 h 2005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42605" h="2005563">
                <a:moveTo>
                  <a:pt x="0" y="0"/>
                </a:moveTo>
                <a:lnTo>
                  <a:pt x="3342605" y="0"/>
                </a:lnTo>
                <a:lnTo>
                  <a:pt x="3342605" y="2005563"/>
                </a:lnTo>
                <a:lnTo>
                  <a:pt x="0" y="2005563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76200"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970" tIns="140970" rIns="140970" bIns="140970" numCol="1" spcCol="1270" anchor="ctr" anchorCtr="0">
            <a:noAutofit/>
          </a:bodyPr>
          <a:lstStyle/>
          <a:p>
            <a:pPr algn="ctr" defTabSz="1644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300" dirty="0" smtClean="0">
                <a:solidFill>
                  <a:schemeClr val="tx1"/>
                </a:solidFill>
              </a:rPr>
              <a:t>Men’s Health Workouts</a:t>
            </a:r>
            <a:endParaRPr lang="en-US" sz="2300" dirty="0">
              <a:solidFill>
                <a:schemeClr val="tx1"/>
              </a:solidFill>
            </a:endParaRPr>
          </a:p>
        </p:txBody>
      </p:sp>
      <p:sp>
        <p:nvSpPr>
          <p:cNvPr id="33" name="Freeform 18"/>
          <p:cNvSpPr/>
          <p:nvPr/>
        </p:nvSpPr>
        <p:spPr>
          <a:xfrm>
            <a:off x="7716187" y="2887662"/>
            <a:ext cx="1931049" cy="364711"/>
          </a:xfrm>
          <a:custGeom>
            <a:avLst/>
            <a:gdLst>
              <a:gd name="connsiteX0" fmla="*/ 0 w 3342605"/>
              <a:gd name="connsiteY0" fmla="*/ 0 h 2005563"/>
              <a:gd name="connsiteX1" fmla="*/ 3342605 w 3342605"/>
              <a:gd name="connsiteY1" fmla="*/ 0 h 2005563"/>
              <a:gd name="connsiteX2" fmla="*/ 3342605 w 3342605"/>
              <a:gd name="connsiteY2" fmla="*/ 2005563 h 2005563"/>
              <a:gd name="connsiteX3" fmla="*/ 0 w 3342605"/>
              <a:gd name="connsiteY3" fmla="*/ 2005563 h 2005563"/>
              <a:gd name="connsiteX4" fmla="*/ 0 w 3342605"/>
              <a:gd name="connsiteY4" fmla="*/ 0 h 2005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42605" h="2005563">
                <a:moveTo>
                  <a:pt x="0" y="0"/>
                </a:moveTo>
                <a:lnTo>
                  <a:pt x="3342605" y="0"/>
                </a:lnTo>
                <a:lnTo>
                  <a:pt x="3342605" y="2005563"/>
                </a:lnTo>
                <a:lnTo>
                  <a:pt x="0" y="2005563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76200"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970" tIns="140970" rIns="140970" bIns="140970" numCol="1" spcCol="1270" anchor="ctr" anchorCtr="0">
            <a:noAutofit/>
          </a:bodyPr>
          <a:lstStyle/>
          <a:p>
            <a:pPr algn="ctr" defTabSz="1644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300" dirty="0" smtClean="0">
                <a:solidFill>
                  <a:schemeClr val="tx1"/>
                </a:solidFill>
              </a:rPr>
              <a:t>Yelp</a:t>
            </a:r>
            <a:endParaRPr lang="en-US" sz="2300" dirty="0">
              <a:solidFill>
                <a:schemeClr val="tx1"/>
              </a:solidFill>
            </a:endParaRPr>
          </a:p>
        </p:txBody>
      </p:sp>
      <p:sp>
        <p:nvSpPr>
          <p:cNvPr id="34" name="Freeform 19"/>
          <p:cNvSpPr/>
          <p:nvPr/>
        </p:nvSpPr>
        <p:spPr>
          <a:xfrm>
            <a:off x="7727990" y="5403361"/>
            <a:ext cx="1719222" cy="532300"/>
          </a:xfrm>
          <a:custGeom>
            <a:avLst/>
            <a:gdLst>
              <a:gd name="connsiteX0" fmla="*/ 0 w 3342605"/>
              <a:gd name="connsiteY0" fmla="*/ 0 h 2005563"/>
              <a:gd name="connsiteX1" fmla="*/ 3342605 w 3342605"/>
              <a:gd name="connsiteY1" fmla="*/ 0 h 2005563"/>
              <a:gd name="connsiteX2" fmla="*/ 3342605 w 3342605"/>
              <a:gd name="connsiteY2" fmla="*/ 2005563 h 2005563"/>
              <a:gd name="connsiteX3" fmla="*/ 0 w 3342605"/>
              <a:gd name="connsiteY3" fmla="*/ 2005563 h 2005563"/>
              <a:gd name="connsiteX4" fmla="*/ 0 w 3342605"/>
              <a:gd name="connsiteY4" fmla="*/ 0 h 2005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42605" h="2005563">
                <a:moveTo>
                  <a:pt x="0" y="0"/>
                </a:moveTo>
                <a:lnTo>
                  <a:pt x="3342605" y="0"/>
                </a:lnTo>
                <a:lnTo>
                  <a:pt x="3342605" y="2005563"/>
                </a:lnTo>
                <a:lnTo>
                  <a:pt x="0" y="2005563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76200"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970" tIns="140970" rIns="140970" bIns="140970" numCol="1" spcCol="1270" anchor="ctr" anchorCtr="0">
            <a:noAutofit/>
          </a:bodyPr>
          <a:lstStyle/>
          <a:p>
            <a:pPr algn="ctr" defTabSz="1644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300" dirty="0" smtClean="0">
                <a:solidFill>
                  <a:schemeClr val="tx1"/>
                </a:solidFill>
              </a:rPr>
              <a:t>Las Vegas Guide</a:t>
            </a:r>
            <a:endParaRPr lang="en-US" sz="2300" dirty="0">
              <a:solidFill>
                <a:schemeClr val="tx1"/>
              </a:solidFill>
            </a:endParaRPr>
          </a:p>
        </p:txBody>
      </p:sp>
      <p:sp>
        <p:nvSpPr>
          <p:cNvPr id="35" name="Freeform 20"/>
          <p:cNvSpPr/>
          <p:nvPr/>
        </p:nvSpPr>
        <p:spPr>
          <a:xfrm>
            <a:off x="5403891" y="2887662"/>
            <a:ext cx="1719222" cy="364711"/>
          </a:xfrm>
          <a:custGeom>
            <a:avLst/>
            <a:gdLst>
              <a:gd name="connsiteX0" fmla="*/ 0 w 3342605"/>
              <a:gd name="connsiteY0" fmla="*/ 0 h 2005563"/>
              <a:gd name="connsiteX1" fmla="*/ 3342605 w 3342605"/>
              <a:gd name="connsiteY1" fmla="*/ 0 h 2005563"/>
              <a:gd name="connsiteX2" fmla="*/ 3342605 w 3342605"/>
              <a:gd name="connsiteY2" fmla="*/ 2005563 h 2005563"/>
              <a:gd name="connsiteX3" fmla="*/ 0 w 3342605"/>
              <a:gd name="connsiteY3" fmla="*/ 2005563 h 2005563"/>
              <a:gd name="connsiteX4" fmla="*/ 0 w 3342605"/>
              <a:gd name="connsiteY4" fmla="*/ 0 h 2005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42605" h="2005563">
                <a:moveTo>
                  <a:pt x="0" y="0"/>
                </a:moveTo>
                <a:lnTo>
                  <a:pt x="3342605" y="0"/>
                </a:lnTo>
                <a:lnTo>
                  <a:pt x="3342605" y="2005563"/>
                </a:lnTo>
                <a:lnTo>
                  <a:pt x="0" y="2005563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76200"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970" tIns="140970" rIns="140970" bIns="140970" numCol="1" spcCol="1270" anchor="ctr" anchorCtr="0">
            <a:noAutofit/>
          </a:bodyPr>
          <a:lstStyle/>
          <a:p>
            <a:pPr algn="ctr" defTabSz="1644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300" dirty="0" smtClean="0">
                <a:solidFill>
                  <a:schemeClr val="tx1"/>
                </a:solidFill>
              </a:rPr>
              <a:t>CNN</a:t>
            </a:r>
            <a:endParaRPr lang="en-US" sz="2300" dirty="0">
              <a:solidFill>
                <a:schemeClr val="tx1"/>
              </a:solidFill>
            </a:endParaRPr>
          </a:p>
        </p:txBody>
      </p:sp>
      <p:pic>
        <p:nvPicPr>
          <p:cNvPr id="36" name="Picture 2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2546" y="4080514"/>
            <a:ext cx="1150298" cy="1150298"/>
          </a:xfrm>
          <a:prstGeom prst="rect">
            <a:avLst/>
          </a:prstGeom>
        </p:spPr>
      </p:pic>
      <p:pic>
        <p:nvPicPr>
          <p:cNvPr id="37" name="Picture 2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3549" y="1620158"/>
            <a:ext cx="1124117" cy="1124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8612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39" y="1212850"/>
            <a:ext cx="11887200" cy="5072158"/>
          </a:xfrm>
        </p:spPr>
        <p:txBody>
          <a:bodyPr/>
          <a:lstStyle/>
          <a:p>
            <a:r>
              <a:rPr lang="es-ES" dirty="0" smtClean="0"/>
              <a:t>Desarrollo </a:t>
            </a:r>
            <a:r>
              <a:rPr lang="es-ES" dirty="0"/>
              <a:t>de Apps basado en web</a:t>
            </a:r>
          </a:p>
          <a:p>
            <a:pPr lvl="1"/>
            <a:endParaRPr lang="es-ES" dirty="0"/>
          </a:p>
          <a:p>
            <a:r>
              <a:rPr lang="es-ES" dirty="0"/>
              <a:t>Muy útil para Apps de Información y Promoción</a:t>
            </a:r>
          </a:p>
          <a:p>
            <a:pPr lvl="1"/>
            <a:endParaRPr lang="es-ES" dirty="0"/>
          </a:p>
          <a:p>
            <a:r>
              <a:rPr lang="es-ES" dirty="0"/>
              <a:t>Para la plataforma Windows</a:t>
            </a:r>
          </a:p>
          <a:p>
            <a:pPr lvl="1"/>
            <a:endParaRPr lang="es-ES" dirty="0"/>
          </a:p>
          <a:p>
            <a:r>
              <a:rPr lang="es-ES" dirty="0"/>
              <a:t>Usa, comparte o publica en el Store</a:t>
            </a:r>
          </a:p>
          <a:p>
            <a:endParaRPr lang="es-ES" sz="2400" dirty="0">
              <a:gradFill>
                <a:gsLst>
                  <a:gs pos="125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</a:endParaRPr>
          </a:p>
          <a:p>
            <a:r>
              <a:rPr lang="es-ES" dirty="0"/>
              <a:t>Extiende o mejora tus las apps con código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¿Qué es Windows App Studio?</a:t>
            </a:r>
          </a:p>
        </p:txBody>
      </p:sp>
    </p:spTree>
    <p:extLst>
      <p:ext uri="{BB962C8B-B14F-4D97-AF65-F5344CB8AC3E}">
        <p14:creationId xmlns:p14="http://schemas.microsoft.com/office/powerpoint/2010/main" val="147014995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39" y="1212850"/>
            <a:ext cx="11887200" cy="5182957"/>
          </a:xfrm>
        </p:spPr>
        <p:txBody>
          <a:bodyPr/>
          <a:lstStyle/>
          <a:p>
            <a:r>
              <a:rPr lang="es-ES" dirty="0"/>
              <a:t>Windows App Studio es una herramienta online, gratis y fácil que permite convertir tus ideas en Apps para Windows</a:t>
            </a:r>
          </a:p>
          <a:p>
            <a:endParaRPr lang="es-ES" sz="1400" dirty="0" smtClean="0"/>
          </a:p>
          <a:p>
            <a:endParaRPr lang="es-ES" sz="1400" dirty="0"/>
          </a:p>
          <a:p>
            <a:r>
              <a:rPr lang="es-ES" sz="2000" b="1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rPr>
              <a:t>Nuevos usuarios </a:t>
            </a:r>
            <a:r>
              <a:rPr lang="es-ES" sz="20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rPr>
              <a:t>pueden crear aplicaciones de calidad siguiendo los principios de diseño de Microsoft de manera sencilla y publicarlas al Store</a:t>
            </a:r>
            <a:r>
              <a:rPr lang="es-ES" sz="200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rPr>
              <a:t>.</a:t>
            </a:r>
          </a:p>
          <a:p>
            <a:endParaRPr lang="es-ES" sz="2000" dirty="0">
              <a:gradFill>
                <a:gsLst>
                  <a:gs pos="125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+mn-lt"/>
            </a:endParaRPr>
          </a:p>
          <a:p>
            <a:r>
              <a:rPr lang="es-ES" sz="2000" b="1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rPr>
              <a:t>Nuevos desarrolladores y entusiastas</a:t>
            </a:r>
            <a:r>
              <a:rPr lang="es-ES" sz="20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rPr>
              <a:t> pueden iniciarse en el desarrollo de Apps para Windows y continuar con Visual </a:t>
            </a:r>
            <a:r>
              <a:rPr lang="es-ES" sz="200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rPr>
              <a:t>Studio</a:t>
            </a:r>
          </a:p>
          <a:p>
            <a:endParaRPr lang="es-ES" dirty="0">
              <a:gradFill>
                <a:gsLst>
                  <a:gs pos="125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+mn-lt"/>
            </a:endParaRPr>
          </a:p>
          <a:p>
            <a:r>
              <a:rPr lang="es-ES" sz="2000" b="1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rPr>
              <a:t>Desarrolladores con experiencia </a:t>
            </a:r>
            <a:r>
              <a:rPr lang="es-ES" sz="20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rPr>
              <a:t>pueden implementar prototipos rápidamente y modificarlos con Visual Studio para incrementar su velocidad de desarrollo.</a:t>
            </a:r>
            <a:endParaRPr lang="en-US" sz="2000" dirty="0">
              <a:gradFill>
                <a:gsLst>
                  <a:gs pos="125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+mn-lt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Principios de </a:t>
            </a:r>
            <a:r>
              <a:rPr lang="es-ES" dirty="0"/>
              <a:t>Windows App </a:t>
            </a:r>
            <a:r>
              <a:rPr lang="es-ES" dirty="0" smtClean="0"/>
              <a:t>Studio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5266356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5-30629_Build_Template_WHITE">
  <a:themeElements>
    <a:clrScheme name="Build 2015">
      <a:dk1>
        <a:srgbClr val="404040"/>
      </a:dk1>
      <a:lt1>
        <a:srgbClr val="FFFFFF"/>
      </a:lt1>
      <a:dk2>
        <a:srgbClr val="00188F"/>
      </a:dk2>
      <a:lt2>
        <a:srgbClr val="FFFFFF"/>
      </a:lt2>
      <a:accent1>
        <a:srgbClr val="00188F"/>
      </a:accent1>
      <a:accent2>
        <a:srgbClr val="00BCF2"/>
      </a:accent2>
      <a:accent3>
        <a:srgbClr val="B4A0FF"/>
      </a:accent3>
      <a:accent4>
        <a:srgbClr val="BAD80A"/>
      </a:accent4>
      <a:accent5>
        <a:srgbClr val="FF8C00"/>
      </a:accent5>
      <a:accent6>
        <a:srgbClr val="00B294"/>
      </a:accent6>
      <a:hlink>
        <a:srgbClr val="00BCF2"/>
      </a:hlink>
      <a:folHlink>
        <a:srgbClr val="00BCF2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lIns="91440" tIns="91440" rIns="34294" bIns="34294" anchor="b" anchorCtr="0"/>
      <a:lstStyle>
        <a:defPPr defTabSz="932406">
          <a:defRPr sz="8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uild_2015_Template.potx" id="{989475B9-DB6C-4EAF-8622-952BB3581377}" vid="{3DC98DF2-15D7-439F-8B72-0561DF431F4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2b2dfeed-2da1-4ef4-b600-f5543001ef98">
      <UserInfo>
        <DisplayName/>
        <AccountId xsi:nil="true"/>
        <AccountType/>
      </UserInfo>
    </SharedWithUsers>
    <_ShortcutUrl xmlns="ed015050-a57a-4d39-9cd8-b09b64473eb7">
      <Url xsi:nil="true"/>
      <Description xsi:nil="true"/>
    </_ShortcutUrl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A655A170DB5584FB5BF1EFD28586C3A" ma:contentTypeVersion="3" ma:contentTypeDescription="Create a new document." ma:contentTypeScope="" ma:versionID="34738ad0b6b5902ee2454a3627babcfe">
  <xsd:schema xmlns:xsd="http://www.w3.org/2001/XMLSchema" xmlns:xs="http://www.w3.org/2001/XMLSchema" xmlns:p="http://schemas.microsoft.com/office/2006/metadata/properties" xmlns:ns2="2b2dfeed-2da1-4ef4-b600-f5543001ef98" xmlns:ns3="ed015050-a57a-4d39-9cd8-b09b64473eb7" targetNamespace="http://schemas.microsoft.com/office/2006/metadata/properties" ma:root="true" ma:fieldsID="f4e89f4546bf2798c577ef7cbcf9d5ea" ns2:_="" ns3:_="">
    <xsd:import namespace="2b2dfeed-2da1-4ef4-b600-f5543001ef98"/>
    <xsd:import namespace="ed015050-a57a-4d39-9cd8-b09b64473eb7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_ShortcutUr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b2dfeed-2da1-4ef4-b600-f5543001ef98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d015050-a57a-4d39-9cd8-b09b64473eb7" elementFormDefault="qualified">
    <xsd:import namespace="http://schemas.microsoft.com/office/2006/documentManagement/types"/>
    <xsd:import namespace="http://schemas.microsoft.com/office/infopath/2007/PartnerControls"/>
    <xsd:element name="_ShortcutUrl" ma:index="10" nillable="true" ma:displayName="_ShortcutUrl" ma:hidden="true" ma:internalName="c000__ShortcutUrl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Control xmlns="http://schemas.microsoft.com/VisualStudio/2011/storyboarding/control">
  <Id Name="efe5a390-2970-49e9-af59-9713de369ad9" Revision="1" Stencil="System.MyShapes" StencilVersion="1.0"/>
</Control>
</file>

<file path=customXml/item4.xml><?xml version="1.0" encoding="utf-8"?>
<Control xmlns="http://schemas.microsoft.com/VisualStudio/2011/storyboarding/control">
  <Id Name="efe5a390-2970-49e9-af59-9713de369ad9" Revision="1" Stencil="System.MyShapes" StencilVersion="1.0"/>
</Control>
</file>

<file path=customXml/item5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990F116-B58F-4255-B05B-DA3808E0E5C6}">
  <ds:schemaRefs>
    <ds:schemaRef ds:uri="http://purl.org/dc/dcmitype/"/>
    <ds:schemaRef ds:uri="http://purl.org/dc/elements/1.1/"/>
    <ds:schemaRef ds:uri="http://schemas.microsoft.com/office/2006/metadata/properties"/>
    <ds:schemaRef ds:uri="ed015050-a57a-4d39-9cd8-b09b64473eb7"/>
    <ds:schemaRef ds:uri="http://schemas.microsoft.com/office/2006/documentManagement/types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2b2dfeed-2da1-4ef4-b600-f5543001ef98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2E611159-C1FA-4FBC-B547-FA126823C30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b2dfeed-2da1-4ef4-b600-f5543001ef98"/>
    <ds:schemaRef ds:uri="ed015050-a57a-4d39-9cd8-b09b64473eb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77D6579-22AD-4A80-9B8A-923346340664}">
  <ds:schemaRefs>
    <ds:schemaRef ds:uri="http://schemas.microsoft.com/VisualStudio/2011/storyboarding/control"/>
  </ds:schemaRefs>
</ds:datastoreItem>
</file>

<file path=customXml/itemProps4.xml><?xml version="1.0" encoding="utf-8"?>
<ds:datastoreItem xmlns:ds="http://schemas.openxmlformats.org/officeDocument/2006/customXml" ds:itemID="{D09F2354-96C1-4297-859C-D88A853443FE}">
  <ds:schemaRefs>
    <ds:schemaRef ds:uri="http://schemas.microsoft.com/VisualStudio/2011/storyboarding/control"/>
  </ds:schemaRefs>
</ds:datastoreItem>
</file>

<file path=customXml/itemProps5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Build_2015_Template</Template>
  <TotalTime>1392</TotalTime>
  <Words>343</Words>
  <Application>Microsoft Office PowerPoint</Application>
  <PresentationFormat>Personalizado</PresentationFormat>
  <Paragraphs>102</Paragraphs>
  <Slides>18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18</vt:i4>
      </vt:variant>
    </vt:vector>
  </HeadingPairs>
  <TitlesOfParts>
    <vt:vector size="28" baseType="lpstr">
      <vt:lpstr>Arial</vt:lpstr>
      <vt:lpstr>Avenir LT Pro 45 Book</vt:lpstr>
      <vt:lpstr>Consolas</vt:lpstr>
      <vt:lpstr>Helvetica-Light</vt:lpstr>
      <vt:lpstr>ＭＳ Ｐゴシック</vt:lpstr>
      <vt:lpstr>Segoe UI</vt:lpstr>
      <vt:lpstr>Segoe UI Light</vt:lpstr>
      <vt:lpstr>Segoe UI Semilight</vt:lpstr>
      <vt:lpstr>Wingdings</vt:lpstr>
      <vt:lpstr>5-30629_Build_Template_WHITE</vt:lpstr>
      <vt:lpstr>Presentación de PowerPoint</vt:lpstr>
      <vt:lpstr>Microsoft Windows App Studio: Apps para Windows 10</vt:lpstr>
      <vt:lpstr>Presentación de PowerPoint</vt:lpstr>
      <vt:lpstr>Martin Vega</vt:lpstr>
      <vt:lpstr>Microsoft Windows App Studio Apps para Windows 10</vt:lpstr>
      <vt:lpstr>Categorías de Apps</vt:lpstr>
      <vt:lpstr>Información y Promoción </vt:lpstr>
      <vt:lpstr>¿Qué es Windows App Studio?</vt:lpstr>
      <vt:lpstr>Principios de Windows App Studio</vt:lpstr>
      <vt:lpstr>DotNet Spain Conference App</vt:lpstr>
      <vt:lpstr>DEMO Parte 1  Web</vt:lpstr>
      <vt:lpstr>Recapitulación de novedades</vt:lpstr>
      <vt:lpstr>DEMO Parte 2  Visual Studio</vt:lpstr>
      <vt:lpstr>Extender y Reutilizar</vt:lpstr>
      <vt:lpstr>Section name</vt:lpstr>
      <vt:lpstr>Recursos  Código y presentación https://github.com/mvegaca/EventsCode  Windows App Studio http://appstudio.windows.com Librerías NuGet http://www.nuget.org/profiles/wasteam/   GitHub https://github.com/wasteam/   https://github.com/wasteam/Hel10WorldApp/    </vt:lpstr>
      <vt:lpstr>Presentación de PowerPoint</vt:lpstr>
      <vt:lpstr>Presentación de PowerPoint</vt:lpstr>
    </vt:vector>
  </TitlesOfParts>
  <Manager/>
  <Company>Microsoft Corporation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Build 2015</dc:subject>
  <dc:creator>Andrew Clinick</dc:creator>
  <cp:keywords>Build 2015</cp:keywords>
  <dc:description>Template: Mitchell Derrey, Silver Fox Productions
Formatting: 
Audience Type:</dc:description>
  <cp:lastModifiedBy>Martin Vega Caballero</cp:lastModifiedBy>
  <cp:revision>83</cp:revision>
  <dcterms:created xsi:type="dcterms:W3CDTF">2015-04-07T19:39:07Z</dcterms:created>
  <dcterms:modified xsi:type="dcterms:W3CDTF">2016-02-09T15:13:33Z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0x0101000A655A170DB5584FB5BF1EFD28586C3A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>173;#Moscone Center|d4f36a2e-dd0d-4424-990f-7c93b4e9f063</vt:lpwstr>
  </property>
  <property fmtid="{D5CDD505-2E9C-101B-9397-08002B2CF9AE}" pid="7" name="Track">
    <vt:lpwstr/>
  </property>
  <property fmtid="{D5CDD505-2E9C-101B-9397-08002B2CF9AE}" pid="8" name="Event Location">
    <vt:lpwstr>172;#San Francisco|84dfcb53-432b-499d-8965-93d483d36b4a</vt:lpwstr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Audience1">
    <vt:lpwstr/>
  </property>
  <property fmtid="{D5CDD505-2E9C-101B-9397-08002B2CF9AE}" pid="12" name="TaxKeyword">
    <vt:lpwstr>170;#Build 2015|54419920-0a06-43b0-b2df-79127b266d93</vt:lpwstr>
  </property>
  <property fmtid="{D5CDD505-2E9C-101B-9397-08002B2CF9AE}" pid="13" name="Event Name">
    <vt:lpwstr>171;#BUILD|58542b36-5bf5-46a6-a53f-a41fb7a73785</vt:lpwstr>
  </property>
  <property fmtid="{D5CDD505-2E9C-101B-9397-08002B2CF9AE}" pid="14" name="Tfs.IsStoryboard">
    <vt:bool>true</vt:bool>
  </property>
  <property fmtid="{D5CDD505-2E9C-101B-9397-08002B2CF9AE}" pid="15" name="_ShortcutUrl">
    <vt:lpwstr>, </vt:lpwstr>
  </property>
</Properties>
</file>